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customXml/itemProps289.xml" ContentType="application/vnd.openxmlformats-officedocument.customXmlProperties+xml"/>
  <Override PartName="/customXml/itemProps290.xml" ContentType="application/vnd.openxmlformats-officedocument.customXmlProperties+xml"/>
  <Override PartName="/customXml/itemProps291.xml" ContentType="application/vnd.openxmlformats-officedocument.customXmlProperties+xml"/>
  <Override PartName="/customXml/itemProps292.xml" ContentType="application/vnd.openxmlformats-officedocument.customXmlProperties+xml"/>
  <Override PartName="/customXml/itemProps293.xml" ContentType="application/vnd.openxmlformats-officedocument.customXmlProperties+xml"/>
  <Override PartName="/customXml/itemProps294.xml" ContentType="application/vnd.openxmlformats-officedocument.customXmlProperties+xml"/>
  <Override PartName="/customXml/itemProps295.xml" ContentType="application/vnd.openxmlformats-officedocument.customXmlProperties+xml"/>
  <Override PartName="/customXml/itemProps296.xml" ContentType="application/vnd.openxmlformats-officedocument.customXmlProperties+xml"/>
  <Override PartName="/customXml/itemProps297.xml" ContentType="application/vnd.openxmlformats-officedocument.customXmlProperties+xml"/>
  <Override PartName="/customXml/itemProps298.xml" ContentType="application/vnd.openxmlformats-officedocument.customXmlProperties+xml"/>
  <Override PartName="/customXml/itemProps299.xml" ContentType="application/vnd.openxmlformats-officedocument.customXmlProperties+xml"/>
  <Override PartName="/customXml/itemProps300.xml" ContentType="application/vnd.openxmlformats-officedocument.customXmlProperties+xml"/>
  <Override PartName="/customXml/itemProps301.xml" ContentType="application/vnd.openxmlformats-officedocument.customXmlProperties+xml"/>
  <Override PartName="/customXml/itemProps302.xml" ContentType="application/vnd.openxmlformats-officedocument.customXmlProperties+xml"/>
  <Override PartName="/customXml/itemProps303.xml" ContentType="application/vnd.openxmlformats-officedocument.customXmlProperties+xml"/>
  <Override PartName="/customXml/itemProps304.xml" ContentType="application/vnd.openxmlformats-officedocument.customXmlProperties+xml"/>
  <Override PartName="/customXml/itemProps305.xml" ContentType="application/vnd.openxmlformats-officedocument.customXmlProperties+xml"/>
  <Override PartName="/customXml/itemProps306.xml" ContentType="application/vnd.openxmlformats-officedocument.customXmlProperties+xml"/>
  <Override PartName="/customXml/itemProps307.xml" ContentType="application/vnd.openxmlformats-officedocument.customXmlProperties+xml"/>
  <Override PartName="/customXml/itemProps308.xml" ContentType="application/vnd.openxmlformats-officedocument.customXmlProperties+xml"/>
  <Override PartName="/customXml/itemProps309.xml" ContentType="application/vnd.openxmlformats-officedocument.customXmlProperties+xml"/>
  <Override PartName="/customXml/itemProps310.xml" ContentType="application/vnd.openxmlformats-officedocument.customXmlProperties+xml"/>
  <Override PartName="/customXml/itemProps311.xml" ContentType="application/vnd.openxmlformats-officedocument.customXmlProperties+xml"/>
  <Override PartName="/customXml/itemProps312.xml" ContentType="application/vnd.openxmlformats-officedocument.customXmlProperties+xml"/>
  <Override PartName="/customXml/itemProps313.xml" ContentType="application/vnd.openxmlformats-officedocument.customXmlProperties+xml"/>
  <Override PartName="/customXml/itemProps314.xml" ContentType="application/vnd.openxmlformats-officedocument.customXmlProperties+xml"/>
  <Override PartName="/customXml/itemProps315.xml" ContentType="application/vnd.openxmlformats-officedocument.customXmlProperties+xml"/>
  <Override PartName="/customXml/itemProps316.xml" ContentType="application/vnd.openxmlformats-officedocument.customXmlProperties+xml"/>
  <Override PartName="/customXml/itemProps317.xml" ContentType="application/vnd.openxmlformats-officedocument.customXmlProperties+xml"/>
  <Override PartName="/customXml/itemProps318.xml" ContentType="application/vnd.openxmlformats-officedocument.customXmlProperties+xml"/>
  <Override PartName="/customXml/itemProps319.xml" ContentType="application/vnd.openxmlformats-officedocument.customXmlProperties+xml"/>
  <Override PartName="/customXml/itemProps320.xml" ContentType="application/vnd.openxmlformats-officedocument.customXmlProperties+xml"/>
  <Override PartName="/customXml/itemProps321.xml" ContentType="application/vnd.openxmlformats-officedocument.customXmlProperties+xml"/>
  <Override PartName="/customXml/itemProps322.xml" ContentType="application/vnd.openxmlformats-officedocument.customXmlProperties+xml"/>
  <Override PartName="/customXml/itemProps323.xml" ContentType="application/vnd.openxmlformats-officedocument.customXmlProperties+xml"/>
  <Override PartName="/customXml/itemProps324.xml" ContentType="application/vnd.openxmlformats-officedocument.customXmlProperties+xml"/>
  <Override PartName="/customXml/itemProps325.xml" ContentType="application/vnd.openxmlformats-officedocument.customXmlProperties+xml"/>
  <Override PartName="/customXml/itemProps326.xml" ContentType="application/vnd.openxmlformats-officedocument.customXmlProperties+xml"/>
  <Override PartName="/customXml/itemProps327.xml" ContentType="application/vnd.openxmlformats-officedocument.customXmlProperties+xml"/>
  <Override PartName="/customXml/itemProps328.xml" ContentType="application/vnd.openxmlformats-officedocument.customXmlProperties+xml"/>
  <Override PartName="/customXml/itemProps329.xml" ContentType="application/vnd.openxmlformats-officedocument.customXmlProperties+xml"/>
  <Override PartName="/customXml/itemProps330.xml" ContentType="application/vnd.openxmlformats-officedocument.customXmlProperties+xml"/>
  <Override PartName="/customXml/itemProps331.xml" ContentType="application/vnd.openxmlformats-officedocument.customXmlProperties+xml"/>
  <Override PartName="/customXml/itemProps332.xml" ContentType="application/vnd.openxmlformats-officedocument.customXmlProperties+xml"/>
  <Override PartName="/customXml/itemProps333.xml" ContentType="application/vnd.openxmlformats-officedocument.customXmlProperties+xml"/>
  <Override PartName="/customXml/itemProps334.xml" ContentType="application/vnd.openxmlformats-officedocument.customXmlProperties+xml"/>
  <Override PartName="/customXml/itemProps335.xml" ContentType="application/vnd.openxmlformats-officedocument.customXmlProperties+xml"/>
  <Override PartName="/customXml/itemProps336.xml" ContentType="application/vnd.openxmlformats-officedocument.customXmlProperties+xml"/>
  <Override PartName="/customXml/itemProps337.xml" ContentType="application/vnd.openxmlformats-officedocument.customXmlProperties+xml"/>
  <Override PartName="/customXml/itemProps338.xml" ContentType="application/vnd.openxmlformats-officedocument.customXmlProperties+xml"/>
  <Override PartName="/customXml/itemProps339.xml" ContentType="application/vnd.openxmlformats-officedocument.customXmlProperties+xml"/>
  <Override PartName="/customXml/itemProps340.xml" ContentType="application/vnd.openxmlformats-officedocument.customXmlProperties+xml"/>
  <Override PartName="/customXml/itemProps341.xml" ContentType="application/vnd.openxmlformats-officedocument.customXmlProperties+xml"/>
  <Override PartName="/customXml/itemProps342.xml" ContentType="application/vnd.openxmlformats-officedocument.customXmlProperties+xml"/>
  <Override PartName="/customXml/itemProps343.xml" ContentType="application/vnd.openxmlformats-officedocument.customXmlProperties+xml"/>
  <Override PartName="/customXml/itemProps344.xml" ContentType="application/vnd.openxmlformats-officedocument.customXmlProperties+xml"/>
  <Override PartName="/customXml/itemProps345.xml" ContentType="application/vnd.openxmlformats-officedocument.customXmlProperties+xml"/>
  <Override PartName="/customXml/itemProps346.xml" ContentType="application/vnd.openxmlformats-officedocument.customXmlProperties+xml"/>
  <Override PartName="/customXml/itemProps347.xml" ContentType="application/vnd.openxmlformats-officedocument.customXmlProperties+xml"/>
  <Override PartName="/customXml/itemProps348.xml" ContentType="application/vnd.openxmlformats-officedocument.customXmlProperties+xml"/>
  <Override PartName="/customXml/itemProps349.xml" ContentType="application/vnd.openxmlformats-officedocument.customXmlProperties+xml"/>
  <Override PartName="/customXml/itemProps350.xml" ContentType="application/vnd.openxmlformats-officedocument.customXmlProperties+xml"/>
  <Override PartName="/customXml/itemProps351.xml" ContentType="application/vnd.openxmlformats-officedocument.customXmlProperties+xml"/>
  <Override PartName="/customXml/itemProps352.xml" ContentType="application/vnd.openxmlformats-officedocument.customXmlProperties+xml"/>
  <Override PartName="/customXml/itemProps353.xml" ContentType="application/vnd.openxmlformats-officedocument.customXmlProperties+xml"/>
  <Override PartName="/customXml/itemProps354.xml" ContentType="application/vnd.openxmlformats-officedocument.customXmlProperties+xml"/>
  <Override PartName="/customXml/itemProps355.xml" ContentType="application/vnd.openxmlformats-officedocument.customXmlProperties+xml"/>
  <Override PartName="/customXml/itemProps356.xml" ContentType="application/vnd.openxmlformats-officedocument.customXmlProperties+xml"/>
  <Override PartName="/customXml/itemProps357.xml" ContentType="application/vnd.openxmlformats-officedocument.customXmlProperties+xml"/>
  <Override PartName="/customXml/itemProps358.xml" ContentType="application/vnd.openxmlformats-officedocument.customXmlProperties+xml"/>
  <Override PartName="/customXml/itemProps359.xml" ContentType="application/vnd.openxmlformats-officedocument.customXmlProperties+xml"/>
  <Override PartName="/customXml/itemProps360.xml" ContentType="application/vnd.openxmlformats-officedocument.customXmlProperties+xml"/>
  <Override PartName="/customXml/itemProps361.xml" ContentType="application/vnd.openxmlformats-officedocument.customXmlProperties+xml"/>
  <Override PartName="/customXml/itemProps362.xml" ContentType="application/vnd.openxmlformats-officedocument.customXmlProperties+xml"/>
  <Override PartName="/customXml/itemProps363.xml" ContentType="application/vnd.openxmlformats-officedocument.customXmlProperties+xml"/>
  <Override PartName="/customXml/itemProps364.xml" ContentType="application/vnd.openxmlformats-officedocument.customXmlProperties+xml"/>
  <Override PartName="/customXml/itemProps365.xml" ContentType="application/vnd.openxmlformats-officedocument.customXmlProperties+xml"/>
  <Override PartName="/customXml/itemProps366.xml" ContentType="application/vnd.openxmlformats-officedocument.customXmlProperties+xml"/>
  <Override PartName="/customXml/itemProps367.xml" ContentType="application/vnd.openxmlformats-officedocument.customXmlProperties+xml"/>
  <Override PartName="/customXml/itemProps368.xml" ContentType="application/vnd.openxmlformats-officedocument.customXmlProperties+xml"/>
  <Override PartName="/customXml/itemProps369.xml" ContentType="application/vnd.openxmlformats-officedocument.customXmlProperties+xml"/>
  <Override PartName="/customXml/itemProps370.xml" ContentType="application/vnd.openxmlformats-officedocument.customXmlProperties+xml"/>
  <Override PartName="/customXml/itemProps371.xml" ContentType="application/vnd.openxmlformats-officedocument.customXmlProperties+xml"/>
  <Override PartName="/customXml/itemProps372.xml" ContentType="application/vnd.openxmlformats-officedocument.customXmlProperties+xml"/>
  <Override PartName="/customXml/itemProps373.xml" ContentType="application/vnd.openxmlformats-officedocument.customXmlProperties+xml"/>
  <Override PartName="/customXml/itemProps374.xml" ContentType="application/vnd.openxmlformats-officedocument.customXmlProperties+xml"/>
  <Override PartName="/customXml/itemProps375.xml" ContentType="application/vnd.openxmlformats-officedocument.customXmlProperties+xml"/>
  <Override PartName="/customXml/itemProps376.xml" ContentType="application/vnd.openxmlformats-officedocument.customXmlProperties+xml"/>
  <Override PartName="/customXml/itemProps377.xml" ContentType="application/vnd.openxmlformats-officedocument.customXmlProperties+xml"/>
  <Override PartName="/customXml/itemProps378.xml" ContentType="application/vnd.openxmlformats-officedocument.customXmlProperties+xml"/>
  <Override PartName="/customXml/itemProps379.xml" ContentType="application/vnd.openxmlformats-officedocument.customXmlProperties+xml"/>
  <Override PartName="/customXml/itemProps380.xml" ContentType="application/vnd.openxmlformats-officedocument.customXmlProperties+xml"/>
  <Override PartName="/customXml/itemProps381.xml" ContentType="application/vnd.openxmlformats-officedocument.customXmlProperties+xml"/>
  <Override PartName="/customXml/itemProps382.xml" ContentType="application/vnd.openxmlformats-officedocument.customXmlProperties+xml"/>
  <Override PartName="/customXml/itemProps383.xml" ContentType="application/vnd.openxmlformats-officedocument.customXmlProperties+xml"/>
  <Override PartName="/customXml/itemProps384.xml" ContentType="application/vnd.openxmlformats-officedocument.customXmlProperties+xml"/>
  <Override PartName="/customXml/itemProps385.xml" ContentType="application/vnd.openxmlformats-officedocument.customXmlProperties+xml"/>
  <Override PartName="/customXml/itemProps386.xml" ContentType="application/vnd.openxmlformats-officedocument.customXmlProperties+xml"/>
  <Override PartName="/customXml/itemProps387.xml" ContentType="application/vnd.openxmlformats-officedocument.customXmlProperties+xml"/>
  <Override PartName="/customXml/itemProps38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389"/>
  </p:sldMasterIdLst>
  <p:notesMasterIdLst>
    <p:notesMasterId r:id="rId408"/>
  </p:notesMasterIdLst>
  <p:handoutMasterIdLst>
    <p:handoutMasterId r:id="rId409"/>
  </p:handoutMasterIdLst>
  <p:sldIdLst>
    <p:sldId id="256" r:id="rId390"/>
    <p:sldId id="258" r:id="rId391"/>
    <p:sldId id="363" r:id="rId392"/>
    <p:sldId id="378" r:id="rId393"/>
    <p:sldId id="362" r:id="rId394"/>
    <p:sldId id="351" r:id="rId395"/>
    <p:sldId id="388" r:id="rId396"/>
    <p:sldId id="369" r:id="rId397"/>
    <p:sldId id="372" r:id="rId398"/>
    <p:sldId id="389" r:id="rId399"/>
    <p:sldId id="379" r:id="rId400"/>
    <p:sldId id="380" r:id="rId401"/>
    <p:sldId id="361" r:id="rId402"/>
    <p:sldId id="381" r:id="rId403"/>
    <p:sldId id="370" r:id="rId404"/>
    <p:sldId id="384" r:id="rId405"/>
    <p:sldId id="386" r:id="rId406"/>
    <p:sldId id="383" r:id="rId407"/>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ca, Catherine" initials="CY"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5984" autoAdjust="0"/>
  </p:normalViewPr>
  <p:slideViewPr>
    <p:cSldViewPr snapToGrid="0">
      <p:cViewPr>
        <p:scale>
          <a:sx n="115" d="100"/>
          <a:sy n="115" d="100"/>
        </p:scale>
        <p:origin x="-804"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98"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99" Type="http://schemas.openxmlformats.org/officeDocument/2006/relationships/customXml" Target="../customXml/item299.xml"/><Relationship Id="rId21" Type="http://schemas.openxmlformats.org/officeDocument/2006/relationships/customXml" Target="../customXml/item21.xml"/><Relationship Id="rId63" Type="http://schemas.openxmlformats.org/officeDocument/2006/relationships/customXml" Target="../customXml/item63.xml"/><Relationship Id="rId159" Type="http://schemas.openxmlformats.org/officeDocument/2006/relationships/customXml" Target="../customXml/item159.xml"/><Relationship Id="rId324" Type="http://schemas.openxmlformats.org/officeDocument/2006/relationships/customXml" Target="../customXml/item324.xml"/><Relationship Id="rId366" Type="http://schemas.openxmlformats.org/officeDocument/2006/relationships/customXml" Target="../customXml/item366.xml"/><Relationship Id="rId170" Type="http://schemas.openxmlformats.org/officeDocument/2006/relationships/customXml" Target="../customXml/item170.xml"/><Relationship Id="rId226" Type="http://schemas.openxmlformats.org/officeDocument/2006/relationships/customXml" Target="../customXml/item226.xml"/><Relationship Id="rId268" Type="http://schemas.openxmlformats.org/officeDocument/2006/relationships/customXml" Target="../customXml/item268.xml"/><Relationship Id="rId32" Type="http://schemas.openxmlformats.org/officeDocument/2006/relationships/customXml" Target="../customXml/item32.xml"/><Relationship Id="rId74" Type="http://schemas.openxmlformats.org/officeDocument/2006/relationships/customXml" Target="../customXml/item74.xml"/><Relationship Id="rId128" Type="http://schemas.openxmlformats.org/officeDocument/2006/relationships/customXml" Target="../customXml/item128.xml"/><Relationship Id="rId335" Type="http://schemas.openxmlformats.org/officeDocument/2006/relationships/customXml" Target="../customXml/item335.xml"/><Relationship Id="rId377" Type="http://schemas.openxmlformats.org/officeDocument/2006/relationships/customXml" Target="../customXml/item377.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customXml" Target="../customXml/item237.xml"/><Relationship Id="rId402" Type="http://schemas.openxmlformats.org/officeDocument/2006/relationships/slide" Target="slides/slide13.xml"/><Relationship Id="rId258" Type="http://schemas.openxmlformats.org/officeDocument/2006/relationships/customXml" Target="../customXml/item258.xml"/><Relationship Id="rId279" Type="http://schemas.openxmlformats.org/officeDocument/2006/relationships/customXml" Target="../customXml/item279.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290" Type="http://schemas.openxmlformats.org/officeDocument/2006/relationships/customXml" Target="../customXml/item290.xml"/><Relationship Id="rId304" Type="http://schemas.openxmlformats.org/officeDocument/2006/relationships/customXml" Target="../customXml/item304.xml"/><Relationship Id="rId325" Type="http://schemas.openxmlformats.org/officeDocument/2006/relationships/customXml" Target="../customXml/item325.xml"/><Relationship Id="rId346" Type="http://schemas.openxmlformats.org/officeDocument/2006/relationships/customXml" Target="../customXml/item346.xml"/><Relationship Id="rId367" Type="http://schemas.openxmlformats.org/officeDocument/2006/relationships/customXml" Target="../customXml/item367.xml"/><Relationship Id="rId388" Type="http://schemas.openxmlformats.org/officeDocument/2006/relationships/customXml" Target="../customXml/item388.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customXml" Target="../customXml/item227.xml"/><Relationship Id="rId413" Type="http://schemas.openxmlformats.org/officeDocument/2006/relationships/theme" Target="theme/theme1.xml"/><Relationship Id="rId248" Type="http://schemas.openxmlformats.org/officeDocument/2006/relationships/customXml" Target="../customXml/item248.xml"/><Relationship Id="rId269" Type="http://schemas.openxmlformats.org/officeDocument/2006/relationships/customXml" Target="../customXml/item269.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280" Type="http://schemas.openxmlformats.org/officeDocument/2006/relationships/customXml" Target="../customXml/item280.xml"/><Relationship Id="rId315" Type="http://schemas.openxmlformats.org/officeDocument/2006/relationships/customXml" Target="../customXml/item315.xml"/><Relationship Id="rId336" Type="http://schemas.openxmlformats.org/officeDocument/2006/relationships/customXml" Target="../customXml/item336.xml"/><Relationship Id="rId357" Type="http://schemas.openxmlformats.org/officeDocument/2006/relationships/customXml" Target="../customXml/item357.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customXml" Target="../customXml/item217.xml"/><Relationship Id="rId378" Type="http://schemas.openxmlformats.org/officeDocument/2006/relationships/customXml" Target="../customXml/item378.xml"/><Relationship Id="rId399" Type="http://schemas.openxmlformats.org/officeDocument/2006/relationships/slide" Target="slides/slide10.xml"/><Relationship Id="rId403" Type="http://schemas.openxmlformats.org/officeDocument/2006/relationships/slide" Target="slides/slide14.xml"/><Relationship Id="rId6" Type="http://schemas.openxmlformats.org/officeDocument/2006/relationships/customXml" Target="../customXml/item6.xml"/><Relationship Id="rId238" Type="http://schemas.openxmlformats.org/officeDocument/2006/relationships/customXml" Target="../customXml/item238.xml"/><Relationship Id="rId259" Type="http://schemas.openxmlformats.org/officeDocument/2006/relationships/customXml" Target="../customXml/item259.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customXml" Target="../customXml/item270.xml"/><Relationship Id="rId291" Type="http://schemas.openxmlformats.org/officeDocument/2006/relationships/customXml" Target="../customXml/item291.xml"/><Relationship Id="rId305" Type="http://schemas.openxmlformats.org/officeDocument/2006/relationships/customXml" Target="../customXml/item305.xml"/><Relationship Id="rId326" Type="http://schemas.openxmlformats.org/officeDocument/2006/relationships/customXml" Target="../customXml/item326.xml"/><Relationship Id="rId347" Type="http://schemas.openxmlformats.org/officeDocument/2006/relationships/customXml" Target="../customXml/item347.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368" Type="http://schemas.openxmlformats.org/officeDocument/2006/relationships/customXml" Target="../customXml/item368.xml"/><Relationship Id="rId389" Type="http://schemas.openxmlformats.org/officeDocument/2006/relationships/slideMaster" Target="slideMasters/slideMaster1.xml"/><Relationship Id="rId172" Type="http://schemas.openxmlformats.org/officeDocument/2006/relationships/customXml" Target="../customXml/item172.xml"/><Relationship Id="rId193" Type="http://schemas.openxmlformats.org/officeDocument/2006/relationships/customXml" Target="../customXml/item193.xml"/><Relationship Id="rId207" Type="http://schemas.openxmlformats.org/officeDocument/2006/relationships/customXml" Target="../customXml/item207.xml"/><Relationship Id="rId228" Type="http://schemas.openxmlformats.org/officeDocument/2006/relationships/customXml" Target="../customXml/item228.xml"/><Relationship Id="rId249" Type="http://schemas.openxmlformats.org/officeDocument/2006/relationships/customXml" Target="../customXml/item249.xml"/><Relationship Id="rId414" Type="http://schemas.openxmlformats.org/officeDocument/2006/relationships/tableStyles" Target="tableStyles.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281" Type="http://schemas.openxmlformats.org/officeDocument/2006/relationships/customXml" Target="../customXml/item281.xml"/><Relationship Id="rId316" Type="http://schemas.openxmlformats.org/officeDocument/2006/relationships/customXml" Target="../customXml/item316.xml"/><Relationship Id="rId337" Type="http://schemas.openxmlformats.org/officeDocument/2006/relationships/customXml" Target="../customXml/item337.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358" Type="http://schemas.openxmlformats.org/officeDocument/2006/relationships/customXml" Target="../customXml/item358.xml"/><Relationship Id="rId379" Type="http://schemas.openxmlformats.org/officeDocument/2006/relationships/customXml" Target="../customXml/item379.xml"/><Relationship Id="rId7" Type="http://schemas.openxmlformats.org/officeDocument/2006/relationships/customXml" Target="../customXml/item7.xml"/><Relationship Id="rId162" Type="http://schemas.openxmlformats.org/officeDocument/2006/relationships/customXml" Target="../customXml/item162.xml"/><Relationship Id="rId183" Type="http://schemas.openxmlformats.org/officeDocument/2006/relationships/customXml" Target="../customXml/item183.xml"/><Relationship Id="rId218" Type="http://schemas.openxmlformats.org/officeDocument/2006/relationships/customXml" Target="../customXml/item218.xml"/><Relationship Id="rId239" Type="http://schemas.openxmlformats.org/officeDocument/2006/relationships/customXml" Target="../customXml/item239.xml"/><Relationship Id="rId390" Type="http://schemas.openxmlformats.org/officeDocument/2006/relationships/slide" Target="slides/slide1.xml"/><Relationship Id="rId404" Type="http://schemas.openxmlformats.org/officeDocument/2006/relationships/slide" Target="slides/slide15.xml"/><Relationship Id="rId250" Type="http://schemas.openxmlformats.org/officeDocument/2006/relationships/customXml" Target="../customXml/item250.xml"/><Relationship Id="rId271" Type="http://schemas.openxmlformats.org/officeDocument/2006/relationships/customXml" Target="../customXml/item271.xml"/><Relationship Id="rId292" Type="http://schemas.openxmlformats.org/officeDocument/2006/relationships/customXml" Target="../customXml/item292.xml"/><Relationship Id="rId306" Type="http://schemas.openxmlformats.org/officeDocument/2006/relationships/customXml" Target="../customXml/item306.xml"/><Relationship Id="rId24" Type="http://schemas.openxmlformats.org/officeDocument/2006/relationships/customXml" Target="../customXml/item24.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31" Type="http://schemas.openxmlformats.org/officeDocument/2006/relationships/customXml" Target="../customXml/item131.xml"/><Relationship Id="rId327" Type="http://schemas.openxmlformats.org/officeDocument/2006/relationships/customXml" Target="../customXml/item327.xml"/><Relationship Id="rId348" Type="http://schemas.openxmlformats.org/officeDocument/2006/relationships/customXml" Target="../customXml/item348.xml"/><Relationship Id="rId369" Type="http://schemas.openxmlformats.org/officeDocument/2006/relationships/customXml" Target="../customXml/item369.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208" Type="http://schemas.openxmlformats.org/officeDocument/2006/relationships/customXml" Target="../customXml/item208.xml"/><Relationship Id="rId229" Type="http://schemas.openxmlformats.org/officeDocument/2006/relationships/customXml" Target="../customXml/item229.xml"/><Relationship Id="rId380" Type="http://schemas.openxmlformats.org/officeDocument/2006/relationships/customXml" Target="../customXml/item380.xml"/><Relationship Id="rId240" Type="http://schemas.openxmlformats.org/officeDocument/2006/relationships/customXml" Target="../customXml/item240.xml"/><Relationship Id="rId261" Type="http://schemas.openxmlformats.org/officeDocument/2006/relationships/customXml" Target="../customXml/item261.xml"/><Relationship Id="rId14" Type="http://schemas.openxmlformats.org/officeDocument/2006/relationships/customXml" Target="../customXml/item14.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282" Type="http://schemas.openxmlformats.org/officeDocument/2006/relationships/customXml" Target="../customXml/item282.xml"/><Relationship Id="rId317" Type="http://schemas.openxmlformats.org/officeDocument/2006/relationships/customXml" Target="../customXml/item317.xml"/><Relationship Id="rId338" Type="http://schemas.openxmlformats.org/officeDocument/2006/relationships/customXml" Target="../customXml/item338.xml"/><Relationship Id="rId359" Type="http://schemas.openxmlformats.org/officeDocument/2006/relationships/customXml" Target="../customXml/item359.xml"/><Relationship Id="rId8" Type="http://schemas.openxmlformats.org/officeDocument/2006/relationships/customXml" Target="../customXml/item8.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219" Type="http://schemas.openxmlformats.org/officeDocument/2006/relationships/customXml" Target="../customXml/item219.xml"/><Relationship Id="rId370" Type="http://schemas.openxmlformats.org/officeDocument/2006/relationships/customXml" Target="../customXml/item370.xml"/><Relationship Id="rId391" Type="http://schemas.openxmlformats.org/officeDocument/2006/relationships/slide" Target="slides/slide2.xml"/><Relationship Id="rId405" Type="http://schemas.openxmlformats.org/officeDocument/2006/relationships/slide" Target="slides/slide16.xml"/><Relationship Id="rId230" Type="http://schemas.openxmlformats.org/officeDocument/2006/relationships/customXml" Target="../customXml/item230.xml"/><Relationship Id="rId251" Type="http://schemas.openxmlformats.org/officeDocument/2006/relationships/customXml" Target="../customXml/item251.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272" Type="http://schemas.openxmlformats.org/officeDocument/2006/relationships/customXml" Target="../customXml/item272.xml"/><Relationship Id="rId293" Type="http://schemas.openxmlformats.org/officeDocument/2006/relationships/customXml" Target="../customXml/item293.xml"/><Relationship Id="rId307" Type="http://schemas.openxmlformats.org/officeDocument/2006/relationships/customXml" Target="../customXml/item307.xml"/><Relationship Id="rId328" Type="http://schemas.openxmlformats.org/officeDocument/2006/relationships/customXml" Target="../customXml/item328.xml"/><Relationship Id="rId349" Type="http://schemas.openxmlformats.org/officeDocument/2006/relationships/customXml" Target="../customXml/item349.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95" Type="http://schemas.openxmlformats.org/officeDocument/2006/relationships/customXml" Target="../customXml/item195.xml"/><Relationship Id="rId209" Type="http://schemas.openxmlformats.org/officeDocument/2006/relationships/customXml" Target="../customXml/item209.xml"/><Relationship Id="rId360" Type="http://schemas.openxmlformats.org/officeDocument/2006/relationships/customXml" Target="../customXml/item360.xml"/><Relationship Id="rId381" Type="http://schemas.openxmlformats.org/officeDocument/2006/relationships/customXml" Target="../customXml/item381.xml"/><Relationship Id="rId220" Type="http://schemas.openxmlformats.org/officeDocument/2006/relationships/customXml" Target="../customXml/item220.xml"/><Relationship Id="rId241" Type="http://schemas.openxmlformats.org/officeDocument/2006/relationships/customXml" Target="../customXml/item241.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262" Type="http://schemas.openxmlformats.org/officeDocument/2006/relationships/customXml" Target="../customXml/item262.xml"/><Relationship Id="rId283" Type="http://schemas.openxmlformats.org/officeDocument/2006/relationships/customXml" Target="../customXml/item283.xml"/><Relationship Id="rId318" Type="http://schemas.openxmlformats.org/officeDocument/2006/relationships/customXml" Target="../customXml/item318.xml"/><Relationship Id="rId339" Type="http://schemas.openxmlformats.org/officeDocument/2006/relationships/customXml" Target="../customXml/item339.xml"/><Relationship Id="rId78" Type="http://schemas.openxmlformats.org/officeDocument/2006/relationships/customXml" Target="../customXml/item78.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64" Type="http://schemas.openxmlformats.org/officeDocument/2006/relationships/customXml" Target="../customXml/item164.xml"/><Relationship Id="rId185" Type="http://schemas.openxmlformats.org/officeDocument/2006/relationships/customXml" Target="../customXml/item185.xml"/><Relationship Id="rId350" Type="http://schemas.openxmlformats.org/officeDocument/2006/relationships/customXml" Target="../customXml/item350.xml"/><Relationship Id="rId371" Type="http://schemas.openxmlformats.org/officeDocument/2006/relationships/customXml" Target="../customXml/item371.xml"/><Relationship Id="rId406" Type="http://schemas.openxmlformats.org/officeDocument/2006/relationships/slide" Target="slides/slide17.xml"/><Relationship Id="rId9" Type="http://schemas.openxmlformats.org/officeDocument/2006/relationships/customXml" Target="../customXml/item9.xml"/><Relationship Id="rId210" Type="http://schemas.openxmlformats.org/officeDocument/2006/relationships/customXml" Target="../customXml/item210.xml"/><Relationship Id="rId392" Type="http://schemas.openxmlformats.org/officeDocument/2006/relationships/slide" Target="slides/slide3.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customXml" Target="../customXml/item252.xml"/><Relationship Id="rId273" Type="http://schemas.openxmlformats.org/officeDocument/2006/relationships/customXml" Target="../customXml/item273.xml"/><Relationship Id="rId294" Type="http://schemas.openxmlformats.org/officeDocument/2006/relationships/customXml" Target="../customXml/item294.xml"/><Relationship Id="rId308" Type="http://schemas.openxmlformats.org/officeDocument/2006/relationships/customXml" Target="../customXml/item308.xml"/><Relationship Id="rId329" Type="http://schemas.openxmlformats.org/officeDocument/2006/relationships/customXml" Target="../customXml/item329.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340" Type="http://schemas.openxmlformats.org/officeDocument/2006/relationships/customXml" Target="../customXml/item340.xml"/><Relationship Id="rId361" Type="http://schemas.openxmlformats.org/officeDocument/2006/relationships/customXml" Target="../customXml/item361.xml"/><Relationship Id="rId196" Type="http://schemas.openxmlformats.org/officeDocument/2006/relationships/customXml" Target="../customXml/item196.xml"/><Relationship Id="rId200" Type="http://schemas.openxmlformats.org/officeDocument/2006/relationships/customXml" Target="../customXml/item200.xml"/><Relationship Id="rId382" Type="http://schemas.openxmlformats.org/officeDocument/2006/relationships/customXml" Target="../customXml/item382.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customXml" Target="../customXml/item242.xml"/><Relationship Id="rId263" Type="http://schemas.openxmlformats.org/officeDocument/2006/relationships/customXml" Target="../customXml/item263.xml"/><Relationship Id="rId284" Type="http://schemas.openxmlformats.org/officeDocument/2006/relationships/customXml" Target="../customXml/item284.xml"/><Relationship Id="rId319" Type="http://schemas.openxmlformats.org/officeDocument/2006/relationships/customXml" Target="../customXml/item319.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330" Type="http://schemas.openxmlformats.org/officeDocument/2006/relationships/customXml" Target="../customXml/item330.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351" Type="http://schemas.openxmlformats.org/officeDocument/2006/relationships/customXml" Target="../customXml/item351.xml"/><Relationship Id="rId372" Type="http://schemas.openxmlformats.org/officeDocument/2006/relationships/customXml" Target="../customXml/item372.xml"/><Relationship Id="rId393" Type="http://schemas.openxmlformats.org/officeDocument/2006/relationships/slide" Target="slides/slide4.xml"/><Relationship Id="rId407" Type="http://schemas.openxmlformats.org/officeDocument/2006/relationships/slide" Target="slides/slide18.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customXml" Target="../customXml/item253.xml"/><Relationship Id="rId274" Type="http://schemas.openxmlformats.org/officeDocument/2006/relationships/customXml" Target="../customXml/item274.xml"/><Relationship Id="rId295" Type="http://schemas.openxmlformats.org/officeDocument/2006/relationships/customXml" Target="../customXml/item295.xml"/><Relationship Id="rId309" Type="http://schemas.openxmlformats.org/officeDocument/2006/relationships/customXml" Target="../customXml/item309.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320" Type="http://schemas.openxmlformats.org/officeDocument/2006/relationships/customXml" Target="../customXml/item320.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341" Type="http://schemas.openxmlformats.org/officeDocument/2006/relationships/customXml" Target="../customXml/item341.xml"/><Relationship Id="rId362" Type="http://schemas.openxmlformats.org/officeDocument/2006/relationships/customXml" Target="../customXml/item362.xml"/><Relationship Id="rId383" Type="http://schemas.openxmlformats.org/officeDocument/2006/relationships/customXml" Target="../customXml/item383.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customXml" Target="../customXml/item243.xml"/><Relationship Id="rId264" Type="http://schemas.openxmlformats.org/officeDocument/2006/relationships/customXml" Target="../customXml/item264.xml"/><Relationship Id="rId285" Type="http://schemas.openxmlformats.org/officeDocument/2006/relationships/customXml" Target="../customXml/item285.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310" Type="http://schemas.openxmlformats.org/officeDocument/2006/relationships/customXml" Target="../customXml/item310.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331" Type="http://schemas.openxmlformats.org/officeDocument/2006/relationships/customXml" Target="../customXml/item331.xml"/><Relationship Id="rId352" Type="http://schemas.openxmlformats.org/officeDocument/2006/relationships/customXml" Target="../customXml/item352.xml"/><Relationship Id="rId373" Type="http://schemas.openxmlformats.org/officeDocument/2006/relationships/customXml" Target="../customXml/item373.xml"/><Relationship Id="rId394" Type="http://schemas.openxmlformats.org/officeDocument/2006/relationships/slide" Target="slides/slide5.xml"/><Relationship Id="rId408" Type="http://schemas.openxmlformats.org/officeDocument/2006/relationships/notesMaster" Target="notesMasters/notesMaster1.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customXml" Target="../customXml/item254.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customXml" Target="../customXml/item275.xml"/><Relationship Id="rId296" Type="http://schemas.openxmlformats.org/officeDocument/2006/relationships/customXml" Target="../customXml/item296.xml"/><Relationship Id="rId300" Type="http://schemas.openxmlformats.org/officeDocument/2006/relationships/customXml" Target="../customXml/item300.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321" Type="http://schemas.openxmlformats.org/officeDocument/2006/relationships/customXml" Target="../customXml/item321.xml"/><Relationship Id="rId342" Type="http://schemas.openxmlformats.org/officeDocument/2006/relationships/customXml" Target="../customXml/item342.xml"/><Relationship Id="rId363" Type="http://schemas.openxmlformats.org/officeDocument/2006/relationships/customXml" Target="../customXml/item363.xml"/><Relationship Id="rId384" Type="http://schemas.openxmlformats.org/officeDocument/2006/relationships/customXml" Target="../customXml/item384.xml"/><Relationship Id="rId202" Type="http://schemas.openxmlformats.org/officeDocument/2006/relationships/customXml" Target="../customXml/item202.xml"/><Relationship Id="rId223" Type="http://schemas.openxmlformats.org/officeDocument/2006/relationships/customXml" Target="../customXml/item223.xml"/><Relationship Id="rId244" Type="http://schemas.openxmlformats.org/officeDocument/2006/relationships/customXml" Target="../customXml/item244.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customXml" Target="../customXml/item265.xml"/><Relationship Id="rId286" Type="http://schemas.openxmlformats.org/officeDocument/2006/relationships/customXml" Target="../customXml/item286.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311" Type="http://schemas.openxmlformats.org/officeDocument/2006/relationships/customXml" Target="../customXml/item311.xml"/><Relationship Id="rId332" Type="http://schemas.openxmlformats.org/officeDocument/2006/relationships/customXml" Target="../customXml/item332.xml"/><Relationship Id="rId353" Type="http://schemas.openxmlformats.org/officeDocument/2006/relationships/customXml" Target="../customXml/item353.xml"/><Relationship Id="rId374" Type="http://schemas.openxmlformats.org/officeDocument/2006/relationships/customXml" Target="../customXml/item374.xml"/><Relationship Id="rId395" Type="http://schemas.openxmlformats.org/officeDocument/2006/relationships/slide" Target="slides/slide6.xml"/><Relationship Id="rId409" Type="http://schemas.openxmlformats.org/officeDocument/2006/relationships/handoutMaster" Target="handoutMasters/handoutMaster1.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customXml" Target="../customXml/item213.xml"/><Relationship Id="rId234" Type="http://schemas.openxmlformats.org/officeDocument/2006/relationships/customXml" Target="../customXml/item234.xml"/><Relationship Id="rId2" Type="http://schemas.openxmlformats.org/officeDocument/2006/relationships/customXml" Target="../customXml/item2.xml"/><Relationship Id="rId29" Type="http://schemas.openxmlformats.org/officeDocument/2006/relationships/customXml" Target="../customXml/item29.xml"/><Relationship Id="rId255" Type="http://schemas.openxmlformats.org/officeDocument/2006/relationships/customXml" Target="../customXml/item255.xml"/><Relationship Id="rId276" Type="http://schemas.openxmlformats.org/officeDocument/2006/relationships/customXml" Target="../customXml/item276.xml"/><Relationship Id="rId297" Type="http://schemas.openxmlformats.org/officeDocument/2006/relationships/customXml" Target="../customXml/item297.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301" Type="http://schemas.openxmlformats.org/officeDocument/2006/relationships/customXml" Target="../customXml/item301.xml"/><Relationship Id="rId322" Type="http://schemas.openxmlformats.org/officeDocument/2006/relationships/customXml" Target="../customXml/item322.xml"/><Relationship Id="rId343" Type="http://schemas.openxmlformats.org/officeDocument/2006/relationships/customXml" Target="../customXml/item343.xml"/><Relationship Id="rId364" Type="http://schemas.openxmlformats.org/officeDocument/2006/relationships/customXml" Target="../customXml/item364.xml"/><Relationship Id="rId61" Type="http://schemas.openxmlformats.org/officeDocument/2006/relationships/customXml" Target="../customXml/item61.xml"/><Relationship Id="rId82" Type="http://schemas.openxmlformats.org/officeDocument/2006/relationships/customXml" Target="../customXml/item82.xml"/><Relationship Id="rId199" Type="http://schemas.openxmlformats.org/officeDocument/2006/relationships/customXml" Target="../customXml/item199.xml"/><Relationship Id="rId203" Type="http://schemas.openxmlformats.org/officeDocument/2006/relationships/customXml" Target="../customXml/item203.xml"/><Relationship Id="rId385" Type="http://schemas.openxmlformats.org/officeDocument/2006/relationships/customXml" Target="../customXml/item385.xml"/><Relationship Id="rId19" Type="http://schemas.openxmlformats.org/officeDocument/2006/relationships/customXml" Target="../customXml/item19.xml"/><Relationship Id="rId224" Type="http://schemas.openxmlformats.org/officeDocument/2006/relationships/customXml" Target="../customXml/item224.xml"/><Relationship Id="rId245" Type="http://schemas.openxmlformats.org/officeDocument/2006/relationships/customXml" Target="../customXml/item245.xml"/><Relationship Id="rId266" Type="http://schemas.openxmlformats.org/officeDocument/2006/relationships/customXml" Target="../customXml/item266.xml"/><Relationship Id="rId287" Type="http://schemas.openxmlformats.org/officeDocument/2006/relationships/customXml" Target="../customXml/item287.xml"/><Relationship Id="rId410" Type="http://schemas.openxmlformats.org/officeDocument/2006/relationships/commentAuthors" Target="commentAuthors.xml"/><Relationship Id="rId30" Type="http://schemas.openxmlformats.org/officeDocument/2006/relationships/customXml" Target="../customXml/item3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312" Type="http://schemas.openxmlformats.org/officeDocument/2006/relationships/customXml" Target="../customXml/item312.xml"/><Relationship Id="rId333" Type="http://schemas.openxmlformats.org/officeDocument/2006/relationships/customXml" Target="../customXml/item333.xml"/><Relationship Id="rId354" Type="http://schemas.openxmlformats.org/officeDocument/2006/relationships/customXml" Target="../customXml/item354.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189" Type="http://schemas.openxmlformats.org/officeDocument/2006/relationships/customXml" Target="../customXml/item189.xml"/><Relationship Id="rId375" Type="http://schemas.openxmlformats.org/officeDocument/2006/relationships/customXml" Target="../customXml/item375.xml"/><Relationship Id="rId396" Type="http://schemas.openxmlformats.org/officeDocument/2006/relationships/slide" Target="slides/slide7.xml"/><Relationship Id="rId3" Type="http://schemas.openxmlformats.org/officeDocument/2006/relationships/customXml" Target="../customXml/item3.xml"/><Relationship Id="rId214" Type="http://schemas.openxmlformats.org/officeDocument/2006/relationships/customXml" Target="../customXml/item214.xml"/><Relationship Id="rId235" Type="http://schemas.openxmlformats.org/officeDocument/2006/relationships/customXml" Target="../customXml/item235.xml"/><Relationship Id="rId256" Type="http://schemas.openxmlformats.org/officeDocument/2006/relationships/customXml" Target="../customXml/item256.xml"/><Relationship Id="rId277" Type="http://schemas.openxmlformats.org/officeDocument/2006/relationships/customXml" Target="../customXml/item277.xml"/><Relationship Id="rId298" Type="http://schemas.openxmlformats.org/officeDocument/2006/relationships/customXml" Target="../customXml/item298.xml"/><Relationship Id="rId400" Type="http://schemas.openxmlformats.org/officeDocument/2006/relationships/slide" Target="slides/slide11.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302" Type="http://schemas.openxmlformats.org/officeDocument/2006/relationships/customXml" Target="../customXml/item302.xml"/><Relationship Id="rId323" Type="http://schemas.openxmlformats.org/officeDocument/2006/relationships/customXml" Target="../customXml/item323.xml"/><Relationship Id="rId344" Type="http://schemas.openxmlformats.org/officeDocument/2006/relationships/customXml" Target="../customXml/item344.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179" Type="http://schemas.openxmlformats.org/officeDocument/2006/relationships/customXml" Target="../customXml/item179.xml"/><Relationship Id="rId365" Type="http://schemas.openxmlformats.org/officeDocument/2006/relationships/customXml" Target="../customXml/item365.xml"/><Relationship Id="rId386" Type="http://schemas.openxmlformats.org/officeDocument/2006/relationships/customXml" Target="../customXml/item386.xml"/><Relationship Id="rId190" Type="http://schemas.openxmlformats.org/officeDocument/2006/relationships/customXml" Target="../customXml/item190.xml"/><Relationship Id="rId204" Type="http://schemas.openxmlformats.org/officeDocument/2006/relationships/customXml" Target="../customXml/item204.xml"/><Relationship Id="rId225" Type="http://schemas.openxmlformats.org/officeDocument/2006/relationships/customXml" Target="../customXml/item225.xml"/><Relationship Id="rId246" Type="http://schemas.openxmlformats.org/officeDocument/2006/relationships/customXml" Target="../customXml/item246.xml"/><Relationship Id="rId267" Type="http://schemas.openxmlformats.org/officeDocument/2006/relationships/customXml" Target="../customXml/item267.xml"/><Relationship Id="rId288" Type="http://schemas.openxmlformats.org/officeDocument/2006/relationships/customXml" Target="../customXml/item288.xml"/><Relationship Id="rId411" Type="http://schemas.openxmlformats.org/officeDocument/2006/relationships/presProps" Target="presProps.xml"/><Relationship Id="rId106" Type="http://schemas.openxmlformats.org/officeDocument/2006/relationships/customXml" Target="../customXml/item106.xml"/><Relationship Id="rId127" Type="http://schemas.openxmlformats.org/officeDocument/2006/relationships/customXml" Target="../customXml/item127.xml"/><Relationship Id="rId313" Type="http://schemas.openxmlformats.org/officeDocument/2006/relationships/customXml" Target="../customXml/item313.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94" Type="http://schemas.openxmlformats.org/officeDocument/2006/relationships/customXml" Target="../customXml/item94.xml"/><Relationship Id="rId148" Type="http://schemas.openxmlformats.org/officeDocument/2006/relationships/customXml" Target="../customXml/item148.xml"/><Relationship Id="rId169" Type="http://schemas.openxmlformats.org/officeDocument/2006/relationships/customXml" Target="../customXml/item169.xml"/><Relationship Id="rId334" Type="http://schemas.openxmlformats.org/officeDocument/2006/relationships/customXml" Target="../customXml/item334.xml"/><Relationship Id="rId355" Type="http://schemas.openxmlformats.org/officeDocument/2006/relationships/customXml" Target="../customXml/item355.xml"/><Relationship Id="rId376" Type="http://schemas.openxmlformats.org/officeDocument/2006/relationships/customXml" Target="../customXml/item376.xml"/><Relationship Id="rId397" Type="http://schemas.openxmlformats.org/officeDocument/2006/relationships/slide" Target="slides/slide8.xml"/><Relationship Id="rId4" Type="http://schemas.openxmlformats.org/officeDocument/2006/relationships/customXml" Target="../customXml/item4.xml"/><Relationship Id="rId180" Type="http://schemas.openxmlformats.org/officeDocument/2006/relationships/customXml" Target="../customXml/item18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customXml" Target="../customXml/item257.xml"/><Relationship Id="rId278" Type="http://schemas.openxmlformats.org/officeDocument/2006/relationships/customXml" Target="../customXml/item278.xml"/><Relationship Id="rId401" Type="http://schemas.openxmlformats.org/officeDocument/2006/relationships/slide" Target="slides/slide12.xml"/><Relationship Id="rId303" Type="http://schemas.openxmlformats.org/officeDocument/2006/relationships/customXml" Target="../customXml/item303.xml"/><Relationship Id="rId42" Type="http://schemas.openxmlformats.org/officeDocument/2006/relationships/customXml" Target="../customXml/item42.xml"/><Relationship Id="rId84" Type="http://schemas.openxmlformats.org/officeDocument/2006/relationships/customXml" Target="../customXml/item84.xml"/><Relationship Id="rId138" Type="http://schemas.openxmlformats.org/officeDocument/2006/relationships/customXml" Target="../customXml/item138.xml"/><Relationship Id="rId345" Type="http://schemas.openxmlformats.org/officeDocument/2006/relationships/customXml" Target="../customXml/item345.xml"/><Relationship Id="rId387" Type="http://schemas.openxmlformats.org/officeDocument/2006/relationships/customXml" Target="../customXml/item387.xml"/><Relationship Id="rId191" Type="http://schemas.openxmlformats.org/officeDocument/2006/relationships/customXml" Target="../customXml/item191.xml"/><Relationship Id="rId205" Type="http://schemas.openxmlformats.org/officeDocument/2006/relationships/customXml" Target="../customXml/item205.xml"/><Relationship Id="rId247" Type="http://schemas.openxmlformats.org/officeDocument/2006/relationships/customXml" Target="../customXml/item247.xml"/><Relationship Id="rId412" Type="http://schemas.openxmlformats.org/officeDocument/2006/relationships/viewProps" Target="viewProps.xml"/><Relationship Id="rId107" Type="http://schemas.openxmlformats.org/officeDocument/2006/relationships/customXml" Target="../customXml/item107.xml"/><Relationship Id="rId289" Type="http://schemas.openxmlformats.org/officeDocument/2006/relationships/customXml" Target="../customXml/item289.xml"/><Relationship Id="rId11" Type="http://schemas.openxmlformats.org/officeDocument/2006/relationships/customXml" Target="../customXml/item11.xml"/><Relationship Id="rId53" Type="http://schemas.openxmlformats.org/officeDocument/2006/relationships/customXml" Target="../customXml/item53.xml"/><Relationship Id="rId149" Type="http://schemas.openxmlformats.org/officeDocument/2006/relationships/customXml" Target="../customXml/item149.xml"/><Relationship Id="rId314" Type="http://schemas.openxmlformats.org/officeDocument/2006/relationships/customXml" Target="../customXml/item314.xml"/><Relationship Id="rId356" Type="http://schemas.openxmlformats.org/officeDocument/2006/relationships/customXml" Target="../customXml/item356.xml"/><Relationship Id="rId398"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rmoran\Documents\Copy%20of%20FD%20figures%20(002_R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3333333333334E-2"/>
          <c:y val="0.20579026833662523"/>
          <c:w val="0.81388888888888888"/>
          <c:h val="0.73364639470101112"/>
        </c:manualLayout>
      </c:layout>
      <c:pieChart>
        <c:varyColors val="1"/>
        <c:dLbls>
          <c:showLegendKey val="0"/>
          <c:showVal val="1"/>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3333333333334E-2"/>
          <c:y val="0.20579026833662523"/>
          <c:w val="0.81388888888888888"/>
          <c:h val="0.73364639470101112"/>
        </c:manualLayout>
      </c:layout>
      <c:pieChart>
        <c:varyColors val="1"/>
        <c:dLbls>
          <c:showLegendKey val="0"/>
          <c:showVal val="1"/>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2770"/>
          </a:xfrm>
          <a:prstGeom prst="rect">
            <a:avLst/>
          </a:prstGeom>
        </p:spPr>
        <p:txBody>
          <a:bodyPr vert="horz" lIns="93177" tIns="46589" rIns="93177" bIns="46589" rtlCol="0"/>
          <a:lstStyle>
            <a:lvl1pPr algn="r">
              <a:defRPr sz="1200"/>
            </a:lvl1pPr>
          </a:lstStyle>
          <a:p>
            <a:fld id="{292AB78C-53AC-4C8F-A7A6-3520F443F401}" type="datetimeFigureOut">
              <a:rPr lang="en-US" smtClean="0"/>
              <a:t>1/24/2017</a:t>
            </a:fld>
            <a:endParaRPr lang="en-US" dirty="0"/>
          </a:p>
        </p:txBody>
      </p:sp>
      <p:sp>
        <p:nvSpPr>
          <p:cNvPr id="4" name="Footer Placeholder 3"/>
          <p:cNvSpPr>
            <a:spLocks noGrp="1"/>
          </p:cNvSpPr>
          <p:nvPr>
            <p:ph type="ftr" sz="quarter" idx="2"/>
          </p:nvPr>
        </p:nvSpPr>
        <p:spPr>
          <a:xfrm>
            <a:off x="0" y="8760609"/>
            <a:ext cx="3037840" cy="462769"/>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60609"/>
            <a:ext cx="3037840" cy="462769"/>
          </a:xfrm>
          <a:prstGeom prst="rect">
            <a:avLst/>
          </a:prstGeom>
        </p:spPr>
        <p:txBody>
          <a:bodyPr vert="horz" lIns="93177" tIns="46589" rIns="93177" bIns="46589" rtlCol="0" anchor="b"/>
          <a:lstStyle>
            <a:lvl1pPr algn="r">
              <a:defRPr sz="1200"/>
            </a:lvl1pPr>
          </a:lstStyle>
          <a:p>
            <a:fld id="{F62F17E6-D501-445E-ADA7-19566744FD51}" type="slidenum">
              <a:rPr lang="en-US" smtClean="0"/>
              <a:t>‹#›</a:t>
            </a:fld>
            <a:endParaRPr lang="en-US" dirty="0"/>
          </a:p>
        </p:txBody>
      </p:sp>
    </p:spTree>
    <p:extLst>
      <p:ext uri="{BB962C8B-B14F-4D97-AF65-F5344CB8AC3E}">
        <p14:creationId xmlns:p14="http://schemas.microsoft.com/office/powerpoint/2010/main" val="587671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2770"/>
          </a:xfrm>
          <a:prstGeom prst="rect">
            <a:avLst/>
          </a:prstGeom>
        </p:spPr>
        <p:txBody>
          <a:bodyPr vert="horz" lIns="93177" tIns="46589" rIns="93177" bIns="46589" rtlCol="0"/>
          <a:lstStyle>
            <a:lvl1pPr algn="r">
              <a:defRPr sz="1200"/>
            </a:lvl1pPr>
          </a:lstStyle>
          <a:p>
            <a:fld id="{9872A0AC-E643-4328-819E-E5EB8ADAE7CD}" type="datetimeFigureOut">
              <a:rPr lang="en-US" smtClean="0"/>
              <a:pPr/>
              <a:t>1/24/2017</a:t>
            </a:fld>
            <a:endParaRPr lang="en-US" dirty="0"/>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38750"/>
            <a:ext cx="5608320" cy="363170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9"/>
            <a:ext cx="3037840" cy="462769"/>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09"/>
            <a:ext cx="3037840" cy="462769"/>
          </a:xfrm>
          <a:prstGeom prst="rect">
            <a:avLst/>
          </a:prstGeom>
        </p:spPr>
        <p:txBody>
          <a:bodyPr vert="horz" lIns="93177" tIns="46589" rIns="93177" bIns="46589" rtlCol="0" anchor="b"/>
          <a:lstStyle>
            <a:lvl1pPr algn="r">
              <a:defRPr sz="1200"/>
            </a:lvl1pPr>
          </a:lstStyle>
          <a:p>
            <a:fld id="{2E394701-12DD-40E6-A8E1-298859E1D26D}" type="slidenum">
              <a:rPr lang="en-US" smtClean="0"/>
              <a:pPr/>
              <a:t>‹#›</a:t>
            </a:fld>
            <a:endParaRPr lang="en-US" dirty="0"/>
          </a:p>
        </p:txBody>
      </p:sp>
    </p:spTree>
    <p:extLst>
      <p:ext uri="{BB962C8B-B14F-4D97-AF65-F5344CB8AC3E}">
        <p14:creationId xmlns:p14="http://schemas.microsoft.com/office/powerpoint/2010/main" val="301895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394701-12DD-40E6-A8E1-298859E1D26D}" type="slidenum">
              <a:rPr lang="en-US" smtClean="0"/>
              <a:pPr/>
              <a:t>1</a:t>
            </a:fld>
            <a:endParaRPr lang="en-US" dirty="0"/>
          </a:p>
        </p:txBody>
      </p:sp>
    </p:spTree>
    <p:extLst>
      <p:ext uri="{BB962C8B-B14F-4D97-AF65-F5344CB8AC3E}">
        <p14:creationId xmlns:p14="http://schemas.microsoft.com/office/powerpoint/2010/main" val="3633557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94701-12DD-40E6-A8E1-298859E1D26D}" type="slidenum">
              <a:rPr lang="en-US" smtClean="0"/>
              <a:pPr/>
              <a:t>11</a:t>
            </a:fld>
            <a:endParaRPr lang="en-US" dirty="0"/>
          </a:p>
        </p:txBody>
      </p:sp>
    </p:spTree>
    <p:extLst>
      <p:ext uri="{BB962C8B-B14F-4D97-AF65-F5344CB8AC3E}">
        <p14:creationId xmlns:p14="http://schemas.microsoft.com/office/powerpoint/2010/main" val="2505369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94701-12DD-40E6-A8E1-298859E1D26D}" type="slidenum">
              <a:rPr lang="en-US" smtClean="0"/>
              <a:pPr/>
              <a:t>12</a:t>
            </a:fld>
            <a:endParaRPr lang="en-US" dirty="0"/>
          </a:p>
        </p:txBody>
      </p:sp>
    </p:spTree>
    <p:extLst>
      <p:ext uri="{BB962C8B-B14F-4D97-AF65-F5344CB8AC3E}">
        <p14:creationId xmlns:p14="http://schemas.microsoft.com/office/powerpoint/2010/main" val="123769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94701-12DD-40E6-A8E1-298859E1D26D}" type="slidenum">
              <a:rPr lang="en-US" smtClean="0"/>
              <a:pPr/>
              <a:t>13</a:t>
            </a:fld>
            <a:endParaRPr lang="en-US" dirty="0"/>
          </a:p>
        </p:txBody>
      </p:sp>
    </p:spTree>
    <p:extLst>
      <p:ext uri="{BB962C8B-B14F-4D97-AF65-F5344CB8AC3E}">
        <p14:creationId xmlns:p14="http://schemas.microsoft.com/office/powerpoint/2010/main" val="3694043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94701-12DD-40E6-A8E1-298859E1D26D}" type="slidenum">
              <a:rPr lang="en-US" smtClean="0"/>
              <a:pPr/>
              <a:t>14</a:t>
            </a:fld>
            <a:endParaRPr lang="en-US" dirty="0"/>
          </a:p>
        </p:txBody>
      </p:sp>
    </p:spTree>
    <p:extLst>
      <p:ext uri="{BB962C8B-B14F-4D97-AF65-F5344CB8AC3E}">
        <p14:creationId xmlns:p14="http://schemas.microsoft.com/office/powerpoint/2010/main" val="3960070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94701-12DD-40E6-A8E1-298859E1D26D}" type="slidenum">
              <a:rPr lang="en-US" smtClean="0"/>
              <a:pPr/>
              <a:t>15</a:t>
            </a:fld>
            <a:endParaRPr lang="en-US" dirty="0"/>
          </a:p>
        </p:txBody>
      </p:sp>
    </p:spTree>
    <p:extLst>
      <p:ext uri="{BB962C8B-B14F-4D97-AF65-F5344CB8AC3E}">
        <p14:creationId xmlns:p14="http://schemas.microsoft.com/office/powerpoint/2010/main" val="773895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94701-12DD-40E6-A8E1-298859E1D26D}" type="slidenum">
              <a:rPr lang="en-US" smtClean="0"/>
              <a:pPr/>
              <a:t>16</a:t>
            </a:fld>
            <a:endParaRPr lang="en-US" dirty="0"/>
          </a:p>
        </p:txBody>
      </p:sp>
    </p:spTree>
    <p:extLst>
      <p:ext uri="{BB962C8B-B14F-4D97-AF65-F5344CB8AC3E}">
        <p14:creationId xmlns:p14="http://schemas.microsoft.com/office/powerpoint/2010/main" val="373653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94701-12DD-40E6-A8E1-298859E1D26D}" type="slidenum">
              <a:rPr lang="en-US" smtClean="0"/>
              <a:pPr/>
              <a:t>17</a:t>
            </a:fld>
            <a:endParaRPr lang="en-US" dirty="0"/>
          </a:p>
        </p:txBody>
      </p:sp>
    </p:spTree>
    <p:extLst>
      <p:ext uri="{BB962C8B-B14F-4D97-AF65-F5344CB8AC3E}">
        <p14:creationId xmlns:p14="http://schemas.microsoft.com/office/powerpoint/2010/main" val="1477456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0689D980-BE98-4268-9A75-041D8C1D14AC}" type="slidenum">
              <a:rPr lang="en-US" smtClean="0"/>
              <a:t>18</a:t>
            </a:fld>
            <a:endParaRPr lang="en-US"/>
          </a:p>
        </p:txBody>
      </p:sp>
    </p:spTree>
    <p:extLst>
      <p:ext uri="{BB962C8B-B14F-4D97-AF65-F5344CB8AC3E}">
        <p14:creationId xmlns:p14="http://schemas.microsoft.com/office/powerpoint/2010/main" val="197903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394701-12DD-40E6-A8E1-298859E1D26D}" type="slidenum">
              <a:rPr lang="en-US" smtClean="0"/>
              <a:pPr/>
              <a:t>2</a:t>
            </a:fld>
            <a:endParaRPr lang="en-US" dirty="0"/>
          </a:p>
        </p:txBody>
      </p:sp>
    </p:spTree>
    <p:extLst>
      <p:ext uri="{BB962C8B-B14F-4D97-AF65-F5344CB8AC3E}">
        <p14:creationId xmlns:p14="http://schemas.microsoft.com/office/powerpoint/2010/main" val="45247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94701-12DD-40E6-A8E1-298859E1D26D}" type="slidenum">
              <a:rPr lang="en-US" smtClean="0"/>
              <a:pPr/>
              <a:t>3</a:t>
            </a:fld>
            <a:endParaRPr lang="en-US" dirty="0"/>
          </a:p>
        </p:txBody>
      </p:sp>
    </p:spTree>
    <p:extLst>
      <p:ext uri="{BB962C8B-B14F-4D97-AF65-F5344CB8AC3E}">
        <p14:creationId xmlns:p14="http://schemas.microsoft.com/office/powerpoint/2010/main" val="3990501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394701-12DD-40E6-A8E1-298859E1D26D}" type="slidenum">
              <a:rPr lang="en-US" smtClean="0"/>
              <a:pPr/>
              <a:t>4</a:t>
            </a:fld>
            <a:endParaRPr lang="en-US" dirty="0"/>
          </a:p>
        </p:txBody>
      </p:sp>
    </p:spTree>
    <p:extLst>
      <p:ext uri="{BB962C8B-B14F-4D97-AF65-F5344CB8AC3E}">
        <p14:creationId xmlns:p14="http://schemas.microsoft.com/office/powerpoint/2010/main" val="31934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94701-12DD-40E6-A8E1-298859E1D26D}" type="slidenum">
              <a:rPr lang="en-US" smtClean="0"/>
              <a:pPr/>
              <a:t>5</a:t>
            </a:fld>
            <a:endParaRPr lang="en-US" dirty="0"/>
          </a:p>
        </p:txBody>
      </p:sp>
    </p:spTree>
    <p:extLst>
      <p:ext uri="{BB962C8B-B14F-4D97-AF65-F5344CB8AC3E}">
        <p14:creationId xmlns:p14="http://schemas.microsoft.com/office/powerpoint/2010/main" val="421651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394701-12DD-40E6-A8E1-298859E1D26D}" type="slidenum">
              <a:rPr lang="en-US" smtClean="0"/>
              <a:pPr/>
              <a:t>6</a:t>
            </a:fld>
            <a:endParaRPr lang="en-US" dirty="0"/>
          </a:p>
        </p:txBody>
      </p:sp>
    </p:spTree>
    <p:extLst>
      <p:ext uri="{BB962C8B-B14F-4D97-AF65-F5344CB8AC3E}">
        <p14:creationId xmlns:p14="http://schemas.microsoft.com/office/powerpoint/2010/main" val="1332584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94701-12DD-40E6-A8E1-298859E1D26D}" type="slidenum">
              <a:rPr lang="en-US" smtClean="0"/>
              <a:pPr/>
              <a:t>7</a:t>
            </a:fld>
            <a:endParaRPr lang="en-US" dirty="0"/>
          </a:p>
        </p:txBody>
      </p:sp>
    </p:spTree>
    <p:extLst>
      <p:ext uri="{BB962C8B-B14F-4D97-AF65-F5344CB8AC3E}">
        <p14:creationId xmlns:p14="http://schemas.microsoft.com/office/powerpoint/2010/main" val="715282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2E394701-12DD-40E6-A8E1-298859E1D26D}" type="slidenum">
              <a:rPr lang="en-US" smtClean="0"/>
              <a:pPr/>
              <a:t>8</a:t>
            </a:fld>
            <a:endParaRPr lang="en-US" dirty="0"/>
          </a:p>
        </p:txBody>
      </p:sp>
    </p:spTree>
    <p:extLst>
      <p:ext uri="{BB962C8B-B14F-4D97-AF65-F5344CB8AC3E}">
        <p14:creationId xmlns:p14="http://schemas.microsoft.com/office/powerpoint/2010/main" val="314370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94701-12DD-40E6-A8E1-298859E1D26D}" type="slidenum">
              <a:rPr lang="en-US" smtClean="0"/>
              <a:pPr/>
              <a:t>9</a:t>
            </a:fld>
            <a:endParaRPr lang="en-US" dirty="0"/>
          </a:p>
        </p:txBody>
      </p:sp>
    </p:spTree>
    <p:extLst>
      <p:ext uri="{BB962C8B-B14F-4D97-AF65-F5344CB8AC3E}">
        <p14:creationId xmlns:p14="http://schemas.microsoft.com/office/powerpoint/2010/main" val="924609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7B518A-948C-4898-ABE4-10668C024C9D}" type="datetime1">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658FA-46E2-4285-B13E-19303AB2DCEC}"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7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1734C-0A05-479A-9AA0-CB4D3B2A46FE}" type="datetime1">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658FA-46E2-4285-B13E-19303AB2DCEC}" type="slidenum">
              <a:rPr lang="en-US" smtClean="0"/>
              <a:pPr/>
              <a:t>‹#›</a:t>
            </a:fld>
            <a:endParaRPr lang="en-US" dirty="0"/>
          </a:p>
        </p:txBody>
      </p:sp>
    </p:spTree>
    <p:extLst>
      <p:ext uri="{BB962C8B-B14F-4D97-AF65-F5344CB8AC3E}">
        <p14:creationId xmlns:p14="http://schemas.microsoft.com/office/powerpoint/2010/main" val="3783255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196251-F014-44EB-ABB5-5C096CAF0CE7}" type="datetime1">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658FA-46E2-4285-B13E-19303AB2DCEC}" type="slidenum">
              <a:rPr lang="en-US" smtClean="0"/>
              <a:pPr/>
              <a:t>‹#›</a:t>
            </a:fld>
            <a:endParaRPr lang="en-US" dirty="0"/>
          </a:p>
        </p:txBody>
      </p:sp>
    </p:spTree>
    <p:extLst>
      <p:ext uri="{BB962C8B-B14F-4D97-AF65-F5344CB8AC3E}">
        <p14:creationId xmlns:p14="http://schemas.microsoft.com/office/powerpoint/2010/main" val="138641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FC28E0-4C43-49D6-912A-95056D56AA39}" type="datetime1">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658FA-46E2-4285-B13E-19303AB2DCEC}" type="slidenum">
              <a:rPr lang="en-US" smtClean="0"/>
              <a:pPr/>
              <a:t>‹#›</a:t>
            </a:fld>
            <a:endParaRPr lang="en-US" dirty="0"/>
          </a:p>
        </p:txBody>
      </p:sp>
    </p:spTree>
    <p:extLst>
      <p:ext uri="{BB962C8B-B14F-4D97-AF65-F5344CB8AC3E}">
        <p14:creationId xmlns:p14="http://schemas.microsoft.com/office/powerpoint/2010/main" val="1706695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662CDB-541E-4275-9087-F4CF42E83752}" type="datetime1">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658FA-46E2-4285-B13E-19303AB2DCEC}"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90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043B22-DD7A-4CA1-9BE1-B6746D8F2BB3}" type="datetime1">
              <a:rPr lang="en-US" smtClean="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658FA-46E2-4285-B13E-19303AB2DCEC}" type="slidenum">
              <a:rPr lang="en-US" smtClean="0"/>
              <a:pPr/>
              <a:t>‹#›</a:t>
            </a:fld>
            <a:endParaRPr lang="en-US" dirty="0"/>
          </a:p>
        </p:txBody>
      </p:sp>
    </p:spTree>
    <p:extLst>
      <p:ext uri="{BB962C8B-B14F-4D97-AF65-F5344CB8AC3E}">
        <p14:creationId xmlns:p14="http://schemas.microsoft.com/office/powerpoint/2010/main" val="394318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861564-DAE4-43E0-A5D3-F3FF30D91C05}" type="datetime1">
              <a:rPr lang="en-US" smtClean="0"/>
              <a:t>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658FA-46E2-4285-B13E-19303AB2DCEC}" type="slidenum">
              <a:rPr lang="en-US" smtClean="0"/>
              <a:pPr/>
              <a:t>‹#›</a:t>
            </a:fld>
            <a:endParaRPr lang="en-US" dirty="0"/>
          </a:p>
        </p:txBody>
      </p:sp>
    </p:spTree>
    <p:extLst>
      <p:ext uri="{BB962C8B-B14F-4D97-AF65-F5344CB8AC3E}">
        <p14:creationId xmlns:p14="http://schemas.microsoft.com/office/powerpoint/2010/main" val="185347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D356F9-175C-4726-925C-A7DBC95DD375}" type="datetime1">
              <a:rPr lang="en-US" smtClean="0"/>
              <a:t>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658FA-46E2-4285-B13E-19303AB2DCEC}" type="slidenum">
              <a:rPr lang="en-US" smtClean="0"/>
              <a:pPr/>
              <a:t>‹#›</a:t>
            </a:fld>
            <a:endParaRPr lang="en-US" dirty="0"/>
          </a:p>
        </p:txBody>
      </p:sp>
    </p:spTree>
    <p:extLst>
      <p:ext uri="{BB962C8B-B14F-4D97-AF65-F5344CB8AC3E}">
        <p14:creationId xmlns:p14="http://schemas.microsoft.com/office/powerpoint/2010/main" val="36556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69D732F-E556-4449-BFC1-45B2A9D40374}" type="datetime1">
              <a:rPr lang="en-US" smtClean="0"/>
              <a:t>1/24/2017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D6658FA-46E2-4285-B13E-19303AB2DCEC}" type="slidenum">
              <a:rPr lang="en-US" smtClean="0"/>
              <a:pPr/>
              <a:t>‹#›</a:t>
            </a:fld>
            <a:endParaRPr lang="en-US" dirty="0"/>
          </a:p>
        </p:txBody>
      </p:sp>
    </p:spTree>
    <p:extLst>
      <p:ext uri="{BB962C8B-B14F-4D97-AF65-F5344CB8AC3E}">
        <p14:creationId xmlns:p14="http://schemas.microsoft.com/office/powerpoint/2010/main" val="147635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BEAF83E-AC14-4560-A985-532A000DCC8F}" type="datetime1">
              <a:rPr lang="en-US" smtClean="0"/>
              <a:t>1/24/2017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6658FA-46E2-4285-B13E-19303AB2DCEC}" type="slidenum">
              <a:rPr lang="en-US" smtClean="0"/>
              <a:pPr/>
              <a:t>‹#›</a:t>
            </a:fld>
            <a:endParaRPr lang="en-US" dirty="0"/>
          </a:p>
        </p:txBody>
      </p:sp>
    </p:spTree>
    <p:extLst>
      <p:ext uri="{BB962C8B-B14F-4D97-AF65-F5344CB8AC3E}">
        <p14:creationId xmlns:p14="http://schemas.microsoft.com/office/powerpoint/2010/main" val="23868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0103EE-33CC-4ECD-B897-750B5C814A21}" type="datetime1">
              <a:rPr lang="en-US" smtClean="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658FA-46E2-4285-B13E-19303AB2DCEC}" type="slidenum">
              <a:rPr lang="en-US" smtClean="0"/>
              <a:pPr/>
              <a:t>‹#›</a:t>
            </a:fld>
            <a:endParaRPr lang="en-US" dirty="0"/>
          </a:p>
        </p:txBody>
      </p:sp>
    </p:spTree>
    <p:extLst>
      <p:ext uri="{BB962C8B-B14F-4D97-AF65-F5344CB8AC3E}">
        <p14:creationId xmlns:p14="http://schemas.microsoft.com/office/powerpoint/2010/main" val="93217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53184E1-DA1B-4245-BEDE-79E5A87F818C}" type="datetime1">
              <a:rPr lang="en-US" smtClean="0"/>
              <a:t>1/24/2017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D6658FA-46E2-4285-B13E-19303AB2DCEC}"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56162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883" y="2223215"/>
            <a:ext cx="8375552" cy="4010297"/>
          </a:xfrm>
        </p:spPr>
        <p:txBody>
          <a:bodyPr>
            <a:normAutofit fontScale="90000"/>
          </a:bodyPr>
          <a:lstStyle/>
          <a:p>
            <a:pPr algn="ctr"/>
            <a:r>
              <a:rPr lang="en-US" sz="5250" dirty="0"/>
              <a:t/>
            </a:r>
            <a:br>
              <a:rPr lang="en-US" sz="5250" dirty="0"/>
            </a:br>
            <a:r>
              <a:rPr lang="en-US" sz="3600" b="1" dirty="0">
                <a:latin typeface="+mn-lt"/>
              </a:rPr>
              <a:t>Midterm Evaluation of Light-Duty Vehicle </a:t>
            </a:r>
            <a:br>
              <a:rPr lang="en-US" sz="3600" b="1" dirty="0">
                <a:latin typeface="+mn-lt"/>
              </a:rPr>
            </a:br>
            <a:r>
              <a:rPr lang="en-US" sz="3600" b="1" dirty="0">
                <a:latin typeface="+mn-lt"/>
              </a:rPr>
              <a:t>Greenhouse Gas Emissions Standards</a:t>
            </a:r>
            <a:br>
              <a:rPr lang="en-US" sz="3600" b="1" dirty="0">
                <a:latin typeface="+mn-lt"/>
              </a:rPr>
            </a:br>
            <a:r>
              <a:rPr lang="en-US" sz="3600" b="1" dirty="0">
                <a:latin typeface="+mn-lt"/>
              </a:rPr>
              <a:t>for Model Years 2022-2025</a:t>
            </a:r>
            <a:br>
              <a:rPr lang="en-US" sz="3600" b="1" dirty="0">
                <a:latin typeface="+mn-lt"/>
              </a:rPr>
            </a:br>
            <a:r>
              <a:rPr lang="en-US" sz="3600" b="1" dirty="0">
                <a:latin typeface="+mn-lt"/>
              </a:rPr>
              <a:t/>
            </a:r>
            <a:br>
              <a:rPr lang="en-US" sz="3600" b="1" dirty="0">
                <a:latin typeface="+mn-lt"/>
              </a:rPr>
            </a:br>
            <a:r>
              <a:rPr lang="en-US" sz="3600" b="1" dirty="0">
                <a:latin typeface="+mn-lt"/>
              </a:rPr>
              <a:t>Final Determination</a:t>
            </a:r>
            <a:br>
              <a:rPr lang="en-US" sz="3600" b="1" dirty="0">
                <a:latin typeface="+mn-lt"/>
              </a:rPr>
            </a:br>
            <a:r>
              <a:rPr lang="en-US" sz="3600" b="1" dirty="0">
                <a:latin typeface="+mn-lt"/>
              </a:rPr>
              <a:t/>
            </a:r>
            <a:br>
              <a:rPr lang="en-US" sz="3600" b="1" dirty="0">
                <a:latin typeface="+mn-lt"/>
              </a:rPr>
            </a:br>
            <a:r>
              <a:rPr lang="en-US" sz="1650" dirty="0"/>
              <a:t/>
            </a:r>
            <a:br>
              <a:rPr lang="en-US" sz="1650" dirty="0"/>
            </a:br>
            <a:r>
              <a:rPr lang="en-US" sz="5250" dirty="0"/>
              <a:t/>
            </a:r>
            <a:br>
              <a:rPr lang="en-US" sz="5250" dirty="0"/>
            </a:br>
            <a:r>
              <a:rPr lang="en-US" sz="5250" dirty="0"/>
              <a:t/>
            </a:r>
            <a:br>
              <a:rPr lang="en-US" sz="5250" dirty="0"/>
            </a:br>
            <a:endParaRPr lang="en-US" sz="2700" u="sng" dirty="0"/>
          </a:p>
        </p:txBody>
      </p:sp>
      <p:sp>
        <p:nvSpPr>
          <p:cNvPr id="3" name="Subtitle 2"/>
          <p:cNvSpPr>
            <a:spLocks noGrp="1"/>
          </p:cNvSpPr>
          <p:nvPr>
            <p:ph type="subTitle" idx="1"/>
          </p:nvPr>
        </p:nvSpPr>
        <p:spPr>
          <a:xfrm>
            <a:off x="794759" y="5104132"/>
            <a:ext cx="7543800" cy="1286691"/>
          </a:xfrm>
        </p:spPr>
        <p:txBody>
          <a:bodyPr>
            <a:noAutofit/>
          </a:bodyPr>
          <a:lstStyle/>
          <a:p>
            <a:pPr algn="ctr">
              <a:lnSpc>
                <a:spcPct val="100000"/>
              </a:lnSpc>
            </a:pPr>
            <a:r>
              <a:rPr lang="en-US" sz="1600" cap="none" spc="0" dirty="0">
                <a:solidFill>
                  <a:srgbClr val="002060"/>
                </a:solidFill>
                <a:latin typeface="+mn-lt"/>
              </a:rPr>
              <a:t>Briefing for NACAA Mobile Sources Committee</a:t>
            </a:r>
          </a:p>
          <a:p>
            <a:pPr algn="ctr">
              <a:lnSpc>
                <a:spcPct val="100000"/>
              </a:lnSpc>
            </a:pPr>
            <a:r>
              <a:rPr lang="en-US" sz="1600" cap="none" spc="0" dirty="0">
                <a:solidFill>
                  <a:srgbClr val="002060"/>
                </a:solidFill>
                <a:latin typeface="+mn-lt"/>
              </a:rPr>
              <a:t>January 24, 2017</a:t>
            </a:r>
          </a:p>
        </p:txBody>
      </p:sp>
      <p:sp>
        <p:nvSpPr>
          <p:cNvPr id="4" name="TextBox 3"/>
          <p:cNvSpPr txBox="1"/>
          <p:nvPr/>
        </p:nvSpPr>
        <p:spPr>
          <a:xfrm>
            <a:off x="4102831" y="4141278"/>
            <a:ext cx="184731" cy="507831"/>
          </a:xfrm>
          <a:prstGeom prst="rect">
            <a:avLst/>
          </a:prstGeom>
          <a:noFill/>
        </p:spPr>
        <p:txBody>
          <a:bodyPr wrap="none" rtlCol="0">
            <a:spAutoFit/>
          </a:bodyPr>
          <a:lstStyle/>
          <a:p>
            <a:endParaRPr lang="en-US" sz="2700" b="1" dirty="0"/>
          </a:p>
        </p:txBody>
      </p:sp>
      <p:pic>
        <p:nvPicPr>
          <p:cNvPr id="6" name="Picture 4" descr="colorchange_epa_seal pantone trim"/>
          <p:cNvPicPr>
            <a:picLocks noChangeAspect="1" noChangeArrowheads="1"/>
          </p:cNvPicPr>
          <p:nvPr/>
        </p:nvPicPr>
        <p:blipFill>
          <a:blip r:embed="rId3" cstate="print"/>
          <a:srcRect/>
          <a:stretch>
            <a:fillRect/>
          </a:stretch>
        </p:blipFill>
        <p:spPr bwMode="auto">
          <a:xfrm>
            <a:off x="4002209" y="495212"/>
            <a:ext cx="1128900" cy="1128900"/>
          </a:xfrm>
          <a:prstGeom prst="rect">
            <a:avLst/>
          </a:prstGeom>
          <a:noFill/>
          <a:ln w="9525">
            <a:noFill/>
            <a:miter lim="800000"/>
            <a:headEnd/>
            <a:tailEnd/>
          </a:ln>
        </p:spPr>
      </p:pic>
    </p:spTree>
    <p:extLst>
      <p:ext uri="{BB962C8B-B14F-4D97-AF65-F5344CB8AC3E}">
        <p14:creationId xmlns:p14="http://schemas.microsoft.com/office/powerpoint/2010/main" val="1120947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Beyond MTE – expected further interactions on LD Vehicle GHG program</a:t>
            </a:r>
          </a:p>
        </p:txBody>
      </p:sp>
      <p:sp>
        <p:nvSpPr>
          <p:cNvPr id="3" name="Content Placeholder 2"/>
          <p:cNvSpPr>
            <a:spLocks noGrp="1"/>
          </p:cNvSpPr>
          <p:nvPr>
            <p:ph idx="1"/>
          </p:nvPr>
        </p:nvSpPr>
        <p:spPr>
          <a:xfrm>
            <a:off x="822959" y="1933582"/>
            <a:ext cx="7543801" cy="4329983"/>
          </a:xfrm>
        </p:spPr>
        <p:txBody>
          <a:bodyPr>
            <a:normAutofit/>
          </a:bodyPr>
          <a:lstStyle/>
          <a:p>
            <a:pPr marL="274320" indent="-274320">
              <a:buFont typeface="Wingdings" panose="05000000000000000000" pitchFamily="2" charset="2"/>
              <a:buChar char="§"/>
            </a:pPr>
            <a:r>
              <a:rPr lang="en-US" sz="2800" dirty="0"/>
              <a:t>Harmonization</a:t>
            </a:r>
          </a:p>
          <a:p>
            <a:pPr marL="468630" lvl="2" indent="-285750">
              <a:buFont typeface="Arial" panose="020B0604020202020204" pitchFamily="34" charset="0"/>
              <a:buChar char="•"/>
            </a:pPr>
            <a:r>
              <a:rPr lang="en-US" sz="1800" dirty="0"/>
              <a:t>EPA will continue coordinating with NHTSA and stakeholders to respond to issues raised in a June 2016 auto industry petition regarding several areas they believe will improve harmonization across the GHG and fuel economy programs (e.g., off-cycle technologies and other credit provisions)</a:t>
            </a:r>
          </a:p>
          <a:p>
            <a:pPr marL="468630" lvl="2" indent="-285750">
              <a:buFont typeface="Arial" panose="020B0604020202020204" pitchFamily="34" charset="0"/>
              <a:buChar char="•"/>
            </a:pPr>
            <a:endParaRPr lang="en-US" sz="1800" dirty="0"/>
          </a:p>
          <a:p>
            <a:pPr marL="274320" indent="-274320">
              <a:buFont typeface="Wingdings" panose="05000000000000000000" pitchFamily="2" charset="2"/>
              <a:buChar char="§"/>
            </a:pPr>
            <a:r>
              <a:rPr lang="en-US" sz="2800" dirty="0"/>
              <a:t>Advanced Vehicle Incentives</a:t>
            </a:r>
          </a:p>
          <a:p>
            <a:pPr marL="468630" lvl="2" indent="-285750">
              <a:buFont typeface="Arial" panose="020B0604020202020204" pitchFamily="34" charset="0"/>
              <a:buChar char="•"/>
            </a:pPr>
            <a:r>
              <a:rPr lang="en-US" sz="1800" dirty="0"/>
              <a:t>Comments on the Proposed Determination spoke to the need for additional incentives or flexibilities in the out years of the program, including incentives for electric vehicles </a:t>
            </a:r>
          </a:p>
          <a:p>
            <a:pPr marL="468630" lvl="2" indent="-285750">
              <a:buFont typeface="Arial" panose="020B0604020202020204" pitchFamily="34" charset="0"/>
              <a:buChar char="•"/>
            </a:pPr>
            <a:r>
              <a:rPr lang="en-US" sz="1800" dirty="0"/>
              <a:t>EPA is open to further dialog with stakeholders on ideas that could incentivize and promote market for advanced technology vehicles (e.g., EV/PHEVs, fuel cells)</a:t>
            </a:r>
          </a:p>
        </p:txBody>
      </p:sp>
      <p:sp>
        <p:nvSpPr>
          <p:cNvPr id="4" name="Slide Number Placeholder 3"/>
          <p:cNvSpPr>
            <a:spLocks noGrp="1"/>
          </p:cNvSpPr>
          <p:nvPr>
            <p:ph type="sldNum" sz="quarter" idx="12"/>
          </p:nvPr>
        </p:nvSpPr>
        <p:spPr/>
        <p:txBody>
          <a:bodyPr/>
          <a:lstStyle/>
          <a:p>
            <a:fld id="{7D6658FA-46E2-4285-B13E-19303AB2DCEC}" type="slidenum">
              <a:rPr lang="en-US" smtClean="0"/>
              <a:pPr/>
              <a:t>10</a:t>
            </a:fld>
            <a:endParaRPr lang="en-US" dirty="0"/>
          </a:p>
        </p:txBody>
      </p:sp>
    </p:spTree>
    <p:extLst>
      <p:ext uri="{BB962C8B-B14F-4D97-AF65-F5344CB8AC3E}">
        <p14:creationId xmlns:p14="http://schemas.microsoft.com/office/powerpoint/2010/main" val="90171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6658FA-46E2-4285-B13E-19303AB2DCEC}" type="slidenum">
              <a:rPr lang="en-US" smtClean="0"/>
              <a:pPr/>
              <a:t>11</a:t>
            </a:fld>
            <a:endParaRPr lang="en-US" dirty="0"/>
          </a:p>
        </p:txBody>
      </p:sp>
      <p:sp>
        <p:nvSpPr>
          <p:cNvPr id="5" name="Title 4"/>
          <p:cNvSpPr>
            <a:spLocks noGrp="1"/>
          </p:cNvSpPr>
          <p:nvPr>
            <p:ph type="title" idx="4294967295"/>
          </p:nvPr>
        </p:nvSpPr>
        <p:spPr>
          <a:xfrm>
            <a:off x="2018211" y="1931852"/>
            <a:ext cx="7543800" cy="1450975"/>
          </a:xfrm>
        </p:spPr>
        <p:txBody>
          <a:bodyPr/>
          <a:lstStyle/>
          <a:p>
            <a:r>
              <a:rPr lang="en-US" b="1" dirty="0">
                <a:solidFill>
                  <a:srgbClr val="002060"/>
                </a:solidFill>
                <a:effectLst>
                  <a:outerShdw blurRad="38100" dist="38100" dir="2700000" algn="tl">
                    <a:srgbClr val="000000">
                      <a:alpha val="43137"/>
                    </a:srgbClr>
                  </a:outerShdw>
                </a:effectLst>
              </a:rPr>
              <a:t>Myths vs. Realities</a:t>
            </a:r>
          </a:p>
        </p:txBody>
      </p:sp>
    </p:spTree>
    <p:extLst>
      <p:ext uri="{BB962C8B-B14F-4D97-AF65-F5344CB8AC3E}">
        <p14:creationId xmlns:p14="http://schemas.microsoft.com/office/powerpoint/2010/main" val="3523768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59" y="99631"/>
            <a:ext cx="7543800" cy="1450757"/>
          </a:xfrm>
        </p:spPr>
        <p:txBody>
          <a:bodyPr>
            <a:noAutofit/>
          </a:bodyPr>
          <a:lstStyle/>
          <a:p>
            <a:r>
              <a:rPr lang="en-US" sz="2800" b="1" i="1" u="sng" dirty="0">
                <a:solidFill>
                  <a:schemeClr val="tx1"/>
                </a:solidFill>
                <a:latin typeface="+mn-lt"/>
              </a:rPr>
              <a:t>MYTH</a:t>
            </a:r>
            <a:r>
              <a:rPr lang="en-US" sz="2800" b="1" i="1" dirty="0">
                <a:solidFill>
                  <a:schemeClr val="tx1"/>
                </a:solidFill>
                <a:latin typeface="+mn-lt"/>
              </a:rPr>
              <a:t>:  Low gas prices &amp; more SUVs make it harder for automakers to comply</a:t>
            </a:r>
          </a:p>
        </p:txBody>
      </p:sp>
      <p:sp>
        <p:nvSpPr>
          <p:cNvPr id="4" name="Content Placeholder 3"/>
          <p:cNvSpPr>
            <a:spLocks noGrp="1"/>
          </p:cNvSpPr>
          <p:nvPr>
            <p:ph idx="1"/>
          </p:nvPr>
        </p:nvSpPr>
        <p:spPr/>
        <p:txBody>
          <a:bodyPr/>
          <a:lstStyle/>
          <a:p>
            <a:pPr marL="0" indent="0">
              <a:buClr>
                <a:srgbClr val="00B050"/>
              </a:buClr>
              <a:buNone/>
            </a:pPr>
            <a:r>
              <a:rPr lang="en-US" sz="2800" b="1" i="1" u="sng" dirty="0">
                <a:solidFill>
                  <a:srgbClr val="FF0000"/>
                </a:solidFill>
              </a:rPr>
              <a:t>REALITY</a:t>
            </a:r>
            <a:r>
              <a:rPr lang="en-US" sz="2800" b="1" dirty="0">
                <a:solidFill>
                  <a:srgbClr val="FF0000"/>
                </a:solidFill>
              </a:rPr>
              <a:t>:  Standards adjust to reflect the types of vehicles consumers buy.  Automakers can comply with any mix of vehicles.</a:t>
            </a:r>
          </a:p>
          <a:p>
            <a:pPr lvl="8">
              <a:buFont typeface="Wingdings" panose="05000000000000000000" pitchFamily="2" charset="2"/>
              <a:buChar char="Ø"/>
            </a:pPr>
            <a:endParaRPr lang="en-US" dirty="0"/>
          </a:p>
        </p:txBody>
      </p:sp>
      <p:sp>
        <p:nvSpPr>
          <p:cNvPr id="2" name="Slide Number Placeholder 1"/>
          <p:cNvSpPr>
            <a:spLocks noGrp="1"/>
          </p:cNvSpPr>
          <p:nvPr>
            <p:ph type="sldNum" sz="quarter" idx="12"/>
          </p:nvPr>
        </p:nvSpPr>
        <p:spPr/>
        <p:txBody>
          <a:bodyPr/>
          <a:lstStyle/>
          <a:p>
            <a:fld id="{7D6658FA-46E2-4285-B13E-19303AB2DCEC}" type="slidenum">
              <a:rPr lang="en-US" smtClean="0"/>
              <a:pPr/>
              <a:t>12</a:t>
            </a:fld>
            <a:endParaRPr lang="en-US" dirty="0"/>
          </a:p>
        </p:txBody>
      </p:sp>
      <p:pic>
        <p:nvPicPr>
          <p:cNvPr id="7" name="Picture 6"/>
          <p:cNvPicPr>
            <a:picLocks noChangeAspect="1"/>
          </p:cNvPicPr>
          <p:nvPr/>
        </p:nvPicPr>
        <p:blipFill>
          <a:blip r:embed="rId3"/>
          <a:stretch>
            <a:fillRect/>
          </a:stretch>
        </p:blipFill>
        <p:spPr>
          <a:xfrm>
            <a:off x="1928629" y="3133757"/>
            <a:ext cx="4820513" cy="3615385"/>
          </a:xfrm>
          <a:prstGeom prst="rect">
            <a:avLst/>
          </a:prstGeom>
        </p:spPr>
      </p:pic>
    </p:spTree>
    <p:extLst>
      <p:ext uri="{BB962C8B-B14F-4D97-AF65-F5344CB8AC3E}">
        <p14:creationId xmlns:p14="http://schemas.microsoft.com/office/powerpoint/2010/main" val="2041397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6658FA-46E2-4285-B13E-19303AB2DCEC}" type="slidenum">
              <a:rPr lang="en-US" smtClean="0"/>
              <a:pPr/>
              <a:t>13</a:t>
            </a:fld>
            <a:endParaRPr lang="en-US" dirty="0"/>
          </a:p>
        </p:txBody>
      </p:sp>
      <p:sp>
        <p:nvSpPr>
          <p:cNvPr id="2" name="Title 1"/>
          <p:cNvSpPr>
            <a:spLocks noGrp="1"/>
          </p:cNvSpPr>
          <p:nvPr>
            <p:ph type="title" idx="4294967295"/>
          </p:nvPr>
        </p:nvSpPr>
        <p:spPr>
          <a:xfrm>
            <a:off x="470263" y="553901"/>
            <a:ext cx="5434149" cy="663575"/>
          </a:xfrm>
        </p:spPr>
        <p:txBody>
          <a:bodyPr>
            <a:noAutofit/>
          </a:bodyPr>
          <a:lstStyle/>
          <a:p>
            <a:r>
              <a:rPr lang="en-US" sz="4000" b="1" dirty="0">
                <a:solidFill>
                  <a:srgbClr val="002060"/>
                </a:solidFill>
              </a:rPr>
              <a:t>Standards are Working</a:t>
            </a:r>
          </a:p>
        </p:txBody>
      </p:sp>
      <p:pic>
        <p:nvPicPr>
          <p:cNvPr id="5" name="Content Placeholder 4"/>
          <p:cNvPicPr>
            <a:picLocks noGrp="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559905" y="2726796"/>
            <a:ext cx="3706859" cy="3003444"/>
          </a:xfrm>
          <a:prstGeom prst="rect">
            <a:avLst/>
          </a:prstGeom>
          <a:noFill/>
        </p:spPr>
      </p:pic>
      <p:sp>
        <p:nvSpPr>
          <p:cNvPr id="7" name="TextBox 6"/>
          <p:cNvSpPr txBox="1"/>
          <p:nvPr/>
        </p:nvSpPr>
        <p:spPr>
          <a:xfrm>
            <a:off x="497104" y="1914591"/>
            <a:ext cx="3832460" cy="369332"/>
          </a:xfrm>
          <a:prstGeom prst="rect">
            <a:avLst/>
          </a:prstGeom>
          <a:noFill/>
        </p:spPr>
        <p:txBody>
          <a:bodyPr wrap="none" rtlCol="0">
            <a:spAutoFit/>
          </a:bodyPr>
          <a:lstStyle/>
          <a:p>
            <a:pPr algn="ctr"/>
            <a:r>
              <a:rPr lang="en-US" b="1" dirty="0"/>
              <a:t>Automakers Outperforming Standards</a:t>
            </a:r>
          </a:p>
        </p:txBody>
      </p:sp>
      <p:sp>
        <p:nvSpPr>
          <p:cNvPr id="8" name="TextBox 7"/>
          <p:cNvSpPr txBox="1"/>
          <p:nvPr/>
        </p:nvSpPr>
        <p:spPr>
          <a:xfrm>
            <a:off x="4880322" y="1915082"/>
            <a:ext cx="3600859" cy="646331"/>
          </a:xfrm>
          <a:prstGeom prst="rect">
            <a:avLst/>
          </a:prstGeom>
          <a:noFill/>
        </p:spPr>
        <p:txBody>
          <a:bodyPr wrap="none" rtlCol="0">
            <a:spAutoFit/>
          </a:bodyPr>
          <a:lstStyle/>
          <a:p>
            <a:pPr algn="ctr"/>
            <a:r>
              <a:rPr lang="en-US" b="1" dirty="0"/>
              <a:t>7 Years of Sales Increases Thru 2016</a:t>
            </a:r>
          </a:p>
          <a:p>
            <a:pPr algn="ctr"/>
            <a:r>
              <a:rPr lang="en-US" b="1" dirty="0"/>
              <a:t>First Time in 100 Years</a:t>
            </a:r>
          </a:p>
        </p:txBody>
      </p:sp>
      <p:pic>
        <p:nvPicPr>
          <p:cNvPr id="9" name="Picture 8"/>
          <p:cNvPicPr>
            <a:picLocks noChangeAspect="1"/>
          </p:cNvPicPr>
          <p:nvPr/>
        </p:nvPicPr>
        <p:blipFill>
          <a:blip r:embed="rId4"/>
          <a:stretch>
            <a:fillRect/>
          </a:stretch>
        </p:blipFill>
        <p:spPr>
          <a:xfrm>
            <a:off x="4786676" y="2726796"/>
            <a:ext cx="3788153" cy="3004570"/>
          </a:xfrm>
          <a:prstGeom prst="rect">
            <a:avLst/>
          </a:prstGeom>
        </p:spPr>
      </p:pic>
    </p:spTree>
    <p:extLst>
      <p:ext uri="{BB962C8B-B14F-4D97-AF65-F5344CB8AC3E}">
        <p14:creationId xmlns:p14="http://schemas.microsoft.com/office/powerpoint/2010/main" val="4289430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59" y="99631"/>
            <a:ext cx="7543800" cy="1450757"/>
          </a:xfrm>
        </p:spPr>
        <p:txBody>
          <a:bodyPr>
            <a:noAutofit/>
          </a:bodyPr>
          <a:lstStyle/>
          <a:p>
            <a:r>
              <a:rPr lang="en-US" sz="2800" b="1" i="1" u="sng" dirty="0">
                <a:solidFill>
                  <a:schemeClr val="tx1"/>
                </a:solidFill>
                <a:latin typeface="+mn-lt"/>
              </a:rPr>
              <a:t>MYTH</a:t>
            </a:r>
            <a:r>
              <a:rPr lang="en-US" sz="2800" b="1" i="1" dirty="0">
                <a:solidFill>
                  <a:schemeClr val="tx1"/>
                </a:solidFill>
                <a:latin typeface="+mn-lt"/>
              </a:rPr>
              <a:t>:  54.5 mpg is too big a lift</a:t>
            </a:r>
          </a:p>
        </p:txBody>
      </p:sp>
      <p:sp>
        <p:nvSpPr>
          <p:cNvPr id="4" name="Content Placeholder 3"/>
          <p:cNvSpPr>
            <a:spLocks noGrp="1"/>
          </p:cNvSpPr>
          <p:nvPr>
            <p:ph idx="1"/>
          </p:nvPr>
        </p:nvSpPr>
        <p:spPr/>
        <p:txBody>
          <a:bodyPr/>
          <a:lstStyle/>
          <a:p>
            <a:pPr marL="0" indent="0">
              <a:buClr>
                <a:srgbClr val="00B050"/>
              </a:buClr>
              <a:buNone/>
            </a:pPr>
            <a:r>
              <a:rPr lang="en-US" sz="2800" b="1" i="1" u="sng" dirty="0">
                <a:solidFill>
                  <a:srgbClr val="FF0000"/>
                </a:solidFill>
              </a:rPr>
              <a:t>REALITY</a:t>
            </a:r>
            <a:r>
              <a:rPr lang="en-US" sz="2800" b="1" dirty="0">
                <a:solidFill>
                  <a:srgbClr val="FF0000"/>
                </a:solidFill>
              </a:rPr>
              <a:t>:  Automakers need to get just +10 mpg in the next 8 years</a:t>
            </a:r>
          </a:p>
          <a:p>
            <a:pPr lvl="8">
              <a:buFont typeface="Wingdings" panose="05000000000000000000" pitchFamily="2" charset="2"/>
              <a:buChar char="Ø"/>
            </a:pPr>
            <a:endParaRPr lang="en-US" dirty="0"/>
          </a:p>
        </p:txBody>
      </p:sp>
      <p:sp>
        <p:nvSpPr>
          <p:cNvPr id="2" name="Slide Number Placeholder 1"/>
          <p:cNvSpPr>
            <a:spLocks noGrp="1"/>
          </p:cNvSpPr>
          <p:nvPr>
            <p:ph type="sldNum" sz="quarter" idx="12"/>
          </p:nvPr>
        </p:nvSpPr>
        <p:spPr/>
        <p:txBody>
          <a:bodyPr/>
          <a:lstStyle/>
          <a:p>
            <a:fld id="{7D6658FA-46E2-4285-B13E-19303AB2DCEC}" type="slidenum">
              <a:rPr lang="en-US" smtClean="0"/>
              <a:pPr/>
              <a:t>14</a:t>
            </a:fld>
            <a:endParaRPr lang="en-US" dirty="0"/>
          </a:p>
        </p:txBody>
      </p:sp>
      <p:pic>
        <p:nvPicPr>
          <p:cNvPr id="5" name="Picture 4"/>
          <p:cNvPicPr>
            <a:picLocks noChangeAspect="1"/>
          </p:cNvPicPr>
          <p:nvPr/>
        </p:nvPicPr>
        <p:blipFill>
          <a:blip r:embed="rId3"/>
          <a:stretch>
            <a:fillRect/>
          </a:stretch>
        </p:blipFill>
        <p:spPr>
          <a:xfrm>
            <a:off x="1112058" y="2683745"/>
            <a:ext cx="7420897" cy="4174255"/>
          </a:xfrm>
          <a:prstGeom prst="rect">
            <a:avLst/>
          </a:prstGeom>
        </p:spPr>
      </p:pic>
    </p:spTree>
    <p:extLst>
      <p:ext uri="{BB962C8B-B14F-4D97-AF65-F5344CB8AC3E}">
        <p14:creationId xmlns:p14="http://schemas.microsoft.com/office/powerpoint/2010/main" val="3425522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89" y="467363"/>
            <a:ext cx="8203474" cy="1088068"/>
          </a:xfrm>
        </p:spPr>
        <p:txBody>
          <a:bodyPr>
            <a:normAutofit/>
          </a:bodyPr>
          <a:lstStyle/>
          <a:p>
            <a:r>
              <a:rPr lang="en-US" sz="3200" b="1" dirty="0">
                <a:solidFill>
                  <a:srgbClr val="002060"/>
                </a:solidFill>
              </a:rPr>
              <a:t>Fuel Prices/Fleet Mix Affect Projected CO</a:t>
            </a:r>
            <a:r>
              <a:rPr lang="en-US" sz="3200" b="1" baseline="-25000" dirty="0">
                <a:solidFill>
                  <a:srgbClr val="002060"/>
                </a:solidFill>
              </a:rPr>
              <a:t>2</a:t>
            </a:r>
            <a:r>
              <a:rPr lang="en-US" sz="3200" b="1" dirty="0">
                <a:solidFill>
                  <a:srgbClr val="002060"/>
                </a:solidFill>
              </a:rPr>
              <a:t> Levels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47579104"/>
              </p:ext>
            </p:extLst>
          </p:nvPr>
        </p:nvGraphicFramePr>
        <p:xfrm>
          <a:off x="642642" y="2589404"/>
          <a:ext cx="7962650" cy="2465943"/>
        </p:xfrm>
        <a:graphic>
          <a:graphicData uri="http://schemas.openxmlformats.org/drawingml/2006/table">
            <a:tbl>
              <a:tblPr firstRow="1" bandRow="1">
                <a:tableStyleId>{5C22544A-7EE6-4342-B048-85BDC9FD1C3A}</a:tableStyleId>
              </a:tblPr>
              <a:tblGrid>
                <a:gridCol w="1688304">
                  <a:extLst>
                    <a:ext uri="{9D8B030D-6E8A-4147-A177-3AD203B41FA5}">
                      <a16:colId xmlns:a16="http://schemas.microsoft.com/office/drawing/2014/main" xmlns="" val="1927444742"/>
                    </a:ext>
                  </a:extLst>
                </a:gridCol>
                <a:gridCol w="1496756">
                  <a:extLst>
                    <a:ext uri="{9D8B030D-6E8A-4147-A177-3AD203B41FA5}">
                      <a16:colId xmlns:a16="http://schemas.microsoft.com/office/drawing/2014/main" xmlns="" val="2268399932"/>
                    </a:ext>
                  </a:extLst>
                </a:gridCol>
                <a:gridCol w="1592530">
                  <a:extLst>
                    <a:ext uri="{9D8B030D-6E8A-4147-A177-3AD203B41FA5}">
                      <a16:colId xmlns:a16="http://schemas.microsoft.com/office/drawing/2014/main" xmlns="" val="2783360822"/>
                    </a:ext>
                  </a:extLst>
                </a:gridCol>
                <a:gridCol w="1592530">
                  <a:extLst>
                    <a:ext uri="{9D8B030D-6E8A-4147-A177-3AD203B41FA5}">
                      <a16:colId xmlns:a16="http://schemas.microsoft.com/office/drawing/2014/main" xmlns="" val="1507297932"/>
                    </a:ext>
                  </a:extLst>
                </a:gridCol>
                <a:gridCol w="1592530">
                  <a:extLst>
                    <a:ext uri="{9D8B030D-6E8A-4147-A177-3AD203B41FA5}">
                      <a16:colId xmlns:a16="http://schemas.microsoft.com/office/drawing/2014/main" xmlns="" val="2235852159"/>
                    </a:ext>
                  </a:extLst>
                </a:gridCol>
              </a:tblGrid>
              <a:tr h="531870">
                <a:tc>
                  <a:txBody>
                    <a:bodyPr/>
                    <a:lstStyle/>
                    <a:p>
                      <a:pPr algn="ctr"/>
                      <a:r>
                        <a:rPr lang="en-US" sz="1400" b="1" dirty="0">
                          <a:effectLst>
                            <a:outerShdw blurRad="38100" dist="38100" dir="2700000" algn="tl">
                              <a:srgbClr val="000000">
                                <a:alpha val="43137"/>
                              </a:srgbClr>
                            </a:outerShdw>
                          </a:effectLst>
                        </a:rPr>
                        <a:t>Projections for 2025</a:t>
                      </a:r>
                    </a:p>
                  </a:txBody>
                  <a:tcPr marL="68580" marR="68580" marT="34290" marB="34290" anchor="ctr"/>
                </a:tc>
                <a:tc>
                  <a:txBody>
                    <a:bodyPr/>
                    <a:lstStyle/>
                    <a:p>
                      <a:pPr algn="ctr"/>
                      <a:r>
                        <a:rPr lang="en-US" sz="1400" b="1" dirty="0">
                          <a:effectLst>
                            <a:outerShdw blurRad="38100" dist="38100" dir="2700000" algn="tl">
                              <a:srgbClr val="000000">
                                <a:alpha val="43137"/>
                              </a:srgbClr>
                            </a:outerShdw>
                          </a:effectLst>
                        </a:rPr>
                        <a:t>2012 Final</a:t>
                      </a:r>
                      <a:r>
                        <a:rPr lang="en-US" sz="1400" b="1" baseline="0" dirty="0">
                          <a:effectLst>
                            <a:outerShdw blurRad="38100" dist="38100" dir="2700000" algn="tl">
                              <a:srgbClr val="000000">
                                <a:alpha val="43137"/>
                              </a:srgbClr>
                            </a:outerShdw>
                          </a:effectLst>
                        </a:rPr>
                        <a:t> Rule</a:t>
                      </a:r>
                      <a:endParaRPr lang="en-US" sz="1400" b="1" dirty="0">
                        <a:effectLst>
                          <a:outerShdw blurRad="38100" dist="38100" dir="2700000" algn="tl">
                            <a:srgbClr val="000000">
                              <a:alpha val="43137"/>
                            </a:srgbClr>
                          </a:outerShdw>
                        </a:effectLst>
                      </a:endParaRPr>
                    </a:p>
                  </a:txBody>
                  <a:tcPr marL="68580" marR="68580" marT="34290" marB="34290" anchor="ctr"/>
                </a:tc>
                <a:tc gridSpan="3">
                  <a:txBody>
                    <a:bodyPr/>
                    <a:lstStyle/>
                    <a:p>
                      <a:pPr algn="ctr"/>
                      <a:r>
                        <a:rPr lang="en-US" sz="1400" b="1" dirty="0">
                          <a:effectLst>
                            <a:outerShdw blurRad="38100" dist="38100" dir="2700000" algn="tl">
                              <a:srgbClr val="000000">
                                <a:alpha val="43137"/>
                              </a:srgbClr>
                            </a:outerShdw>
                          </a:effectLst>
                        </a:rPr>
                        <a:t>Proposed Determination</a:t>
                      </a:r>
                    </a:p>
                  </a:txBody>
                  <a:tcPr marL="68580" marR="68580" marT="34290" marB="34290" anchor="ct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4196224905"/>
                  </a:ext>
                </a:extLst>
              </a:tr>
              <a:tr h="531870">
                <a:tc>
                  <a:txBody>
                    <a:bodyPr/>
                    <a:lstStyle/>
                    <a:p>
                      <a:endParaRPr lang="en-US" sz="1400" dirty="0"/>
                    </a:p>
                  </a:txBody>
                  <a:tcPr marL="68580" marR="68580" marT="34290" marB="34290"/>
                </a:tc>
                <a:tc>
                  <a:txBody>
                    <a:bodyPr/>
                    <a:lstStyle/>
                    <a:p>
                      <a:pPr algn="ctr"/>
                      <a:r>
                        <a:rPr lang="en-US" sz="1400" b="1" dirty="0"/>
                        <a:t>AEO 2011 Reference</a:t>
                      </a: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ctr"/>
                      <a:r>
                        <a:rPr lang="en-US" sz="1400" b="1" dirty="0"/>
                        <a:t>AEO 2016</a:t>
                      </a:r>
                    </a:p>
                    <a:p>
                      <a:pPr algn="ctr"/>
                      <a:r>
                        <a:rPr lang="en-US" sz="1400" b="1" dirty="0"/>
                        <a:t>Reference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400" b="1" dirty="0"/>
                        <a:t>AEO 2016 </a:t>
                      </a:r>
                    </a:p>
                    <a:p>
                      <a:pPr algn="ctr"/>
                      <a:r>
                        <a:rPr lang="en-US" sz="1400" b="1" dirty="0"/>
                        <a:t>Low</a:t>
                      </a:r>
                    </a:p>
                  </a:txBody>
                  <a:tcPr marL="68580" marR="68580" marT="34290" marB="34290" anchor="ctr">
                    <a:lnL w="12700" cap="flat" cmpd="sng" algn="ctr">
                      <a:solidFill>
                        <a:schemeClr val="tx1"/>
                      </a:solidFill>
                      <a:prstDash val="solid"/>
                      <a:round/>
                      <a:headEnd type="none" w="med" len="med"/>
                      <a:tailEnd type="none" w="med" len="med"/>
                    </a:lnL>
                  </a:tcPr>
                </a:tc>
                <a:tc>
                  <a:txBody>
                    <a:bodyPr/>
                    <a:lstStyle/>
                    <a:p>
                      <a:pPr algn="ctr"/>
                      <a:r>
                        <a:rPr lang="en-US" sz="1400" b="1" dirty="0"/>
                        <a:t>AEO 2016 </a:t>
                      </a:r>
                    </a:p>
                    <a:p>
                      <a:pPr algn="ctr"/>
                      <a:r>
                        <a:rPr lang="en-US" sz="1400" b="1" dirty="0"/>
                        <a:t>High</a:t>
                      </a:r>
                    </a:p>
                  </a:txBody>
                  <a:tcPr marL="68580" marR="68580" marT="34290" marB="34290" anchor="ctr"/>
                </a:tc>
                <a:extLst>
                  <a:ext uri="{0D108BD9-81ED-4DB2-BD59-A6C34878D82A}">
                    <a16:rowId xmlns:a16="http://schemas.microsoft.com/office/drawing/2014/main" xmlns="" val="2061496732"/>
                  </a:ext>
                </a:extLst>
              </a:tr>
              <a:tr h="302199">
                <a:tc>
                  <a:txBody>
                    <a:bodyPr/>
                    <a:lstStyle/>
                    <a:p>
                      <a:r>
                        <a:rPr lang="en-US" sz="1400" b="1" dirty="0"/>
                        <a:t>Fuel price</a:t>
                      </a:r>
                      <a:r>
                        <a:rPr lang="en-US" sz="1400" b="1" baseline="30000" dirty="0"/>
                        <a:t>1</a:t>
                      </a:r>
                      <a:r>
                        <a:rPr lang="en-US" sz="1400" b="1" dirty="0"/>
                        <a:t> </a:t>
                      </a:r>
                      <a:r>
                        <a:rPr lang="en-US" sz="1100" b="1" dirty="0"/>
                        <a:t>($/gallon)</a:t>
                      </a:r>
                      <a:endParaRPr lang="en-US" sz="1400" b="1" dirty="0"/>
                    </a:p>
                  </a:txBody>
                  <a:tcPr marL="68580" marR="68580" marT="34290" marB="34290"/>
                </a:tc>
                <a:tc>
                  <a:txBody>
                    <a:bodyPr/>
                    <a:lstStyle/>
                    <a:p>
                      <a:pPr algn="ctr"/>
                      <a:r>
                        <a:rPr lang="en-US" sz="1400" dirty="0"/>
                        <a:t>$3.87</a:t>
                      </a: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ctr"/>
                      <a:r>
                        <a:rPr lang="en-US" sz="1400" dirty="0"/>
                        <a:t>$2.97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dirty="0"/>
                        <a:t>$1.97</a:t>
                      </a:r>
                    </a:p>
                  </a:txBody>
                  <a:tcPr marL="68580" marR="68580" marT="34290" marB="34290" anchor="ctr">
                    <a:lnL w="12700" cap="flat" cmpd="sng" algn="ctr">
                      <a:solidFill>
                        <a:schemeClr val="tx1"/>
                      </a:solidFill>
                      <a:prstDash val="solid"/>
                      <a:round/>
                      <a:headEnd type="none" w="med" len="med"/>
                      <a:tailEnd type="none" w="med" len="med"/>
                    </a:lnL>
                  </a:tcPr>
                </a:tc>
                <a:tc>
                  <a:txBody>
                    <a:bodyPr/>
                    <a:lstStyle/>
                    <a:p>
                      <a:pPr algn="ctr"/>
                      <a:r>
                        <a:rPr lang="en-US" sz="1400" dirty="0"/>
                        <a:t>$4.94</a:t>
                      </a:r>
                    </a:p>
                  </a:txBody>
                  <a:tcPr marL="68580" marR="68580" marT="34290" marB="34290" anchor="ctr"/>
                </a:tc>
                <a:extLst>
                  <a:ext uri="{0D108BD9-81ED-4DB2-BD59-A6C34878D82A}">
                    <a16:rowId xmlns:a16="http://schemas.microsoft.com/office/drawing/2014/main" xmlns="" val="3356336574"/>
                  </a:ext>
                </a:extLst>
              </a:tr>
              <a:tr h="302199">
                <a:tc>
                  <a:txBody>
                    <a:bodyPr/>
                    <a:lstStyle/>
                    <a:p>
                      <a:r>
                        <a:rPr lang="en-US" sz="1400" b="1" dirty="0"/>
                        <a:t>Car/truck mix</a:t>
                      </a:r>
                    </a:p>
                  </a:txBody>
                  <a:tcPr marL="68580" marR="68580" marT="34290" marB="34290"/>
                </a:tc>
                <a:tc>
                  <a:txBody>
                    <a:bodyPr/>
                    <a:lstStyle/>
                    <a:p>
                      <a:pPr algn="ctr"/>
                      <a:r>
                        <a:rPr lang="en-US" sz="1400" dirty="0"/>
                        <a:t>67/33%</a:t>
                      </a: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ctr"/>
                      <a:r>
                        <a:rPr lang="en-US" sz="1400" dirty="0"/>
                        <a:t>53/47%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dirty="0"/>
                        <a:t>44/56%</a:t>
                      </a:r>
                    </a:p>
                  </a:txBody>
                  <a:tcPr marL="68580" marR="68580" marT="34290" marB="34290" anchor="ctr">
                    <a:lnL w="12700" cap="flat" cmpd="sng" algn="ctr">
                      <a:solidFill>
                        <a:schemeClr val="tx1"/>
                      </a:solidFill>
                      <a:prstDash val="solid"/>
                      <a:round/>
                      <a:headEnd type="none" w="med" len="med"/>
                      <a:tailEnd type="none" w="med" len="med"/>
                    </a:lnL>
                  </a:tcPr>
                </a:tc>
                <a:tc>
                  <a:txBody>
                    <a:bodyPr/>
                    <a:lstStyle/>
                    <a:p>
                      <a:pPr algn="ctr"/>
                      <a:r>
                        <a:rPr lang="en-US" sz="1400" dirty="0"/>
                        <a:t>63/37%</a:t>
                      </a:r>
                    </a:p>
                  </a:txBody>
                  <a:tcPr marL="68580" marR="68580" marT="34290" marB="34290" anchor="ctr"/>
                </a:tc>
                <a:extLst>
                  <a:ext uri="{0D108BD9-81ED-4DB2-BD59-A6C34878D82A}">
                    <a16:rowId xmlns:a16="http://schemas.microsoft.com/office/drawing/2014/main" xmlns="" val="176852035"/>
                  </a:ext>
                </a:extLst>
              </a:tr>
              <a:tr h="302199">
                <a:tc>
                  <a:txBody>
                    <a:bodyPr/>
                    <a:lstStyle/>
                    <a:p>
                      <a:r>
                        <a:rPr lang="en-US" sz="1400" b="1" dirty="0"/>
                        <a:t>CO</a:t>
                      </a:r>
                      <a:r>
                        <a:rPr lang="en-US" sz="1400" b="1" baseline="-25000" dirty="0"/>
                        <a:t>2</a:t>
                      </a:r>
                      <a:r>
                        <a:rPr lang="en-US" sz="1400" b="1" dirty="0"/>
                        <a:t> </a:t>
                      </a:r>
                      <a:r>
                        <a:rPr lang="en-US" sz="1100" b="1" dirty="0"/>
                        <a:t>(grams/mile)</a:t>
                      </a:r>
                      <a:endParaRPr lang="en-US" sz="1400" b="1" dirty="0"/>
                    </a:p>
                  </a:txBody>
                  <a:tcPr marL="68580" marR="68580" marT="34290" marB="34290"/>
                </a:tc>
                <a:tc>
                  <a:txBody>
                    <a:bodyPr/>
                    <a:lstStyle/>
                    <a:p>
                      <a:pPr algn="ctr"/>
                      <a:r>
                        <a:rPr lang="en-US" sz="1400" dirty="0"/>
                        <a:t>163</a:t>
                      </a: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ctr"/>
                      <a:r>
                        <a:rPr lang="en-US" sz="1400" dirty="0"/>
                        <a:t>173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dirty="0"/>
                        <a:t>178</a:t>
                      </a:r>
                    </a:p>
                  </a:txBody>
                  <a:tcPr marL="68580" marR="68580" marT="34290" marB="34290" anchor="ctr">
                    <a:lnL w="12700" cap="flat" cmpd="sng" algn="ctr">
                      <a:solidFill>
                        <a:schemeClr val="tx1"/>
                      </a:solidFill>
                      <a:prstDash val="solid"/>
                      <a:round/>
                      <a:headEnd type="none" w="med" len="med"/>
                      <a:tailEnd type="none" w="med" len="med"/>
                    </a:lnL>
                  </a:tcPr>
                </a:tc>
                <a:tc>
                  <a:txBody>
                    <a:bodyPr/>
                    <a:lstStyle/>
                    <a:p>
                      <a:pPr algn="ctr"/>
                      <a:r>
                        <a:rPr lang="en-US" sz="1400" dirty="0"/>
                        <a:t>167</a:t>
                      </a:r>
                    </a:p>
                  </a:txBody>
                  <a:tcPr marL="68580" marR="68580" marT="34290" marB="34290" anchor="ctr"/>
                </a:tc>
                <a:extLst>
                  <a:ext uri="{0D108BD9-81ED-4DB2-BD59-A6C34878D82A}">
                    <a16:rowId xmlns:a16="http://schemas.microsoft.com/office/drawing/2014/main" xmlns="" val="964978490"/>
                  </a:ext>
                </a:extLst>
              </a:tr>
              <a:tr h="495606">
                <a:tc>
                  <a:txBody>
                    <a:bodyPr/>
                    <a:lstStyle/>
                    <a:p>
                      <a:r>
                        <a:rPr lang="en-US" sz="1400" b="1" dirty="0"/>
                        <a:t>MPG-e</a:t>
                      </a:r>
                      <a:r>
                        <a:rPr lang="en-US" sz="1400" b="1" baseline="30000" dirty="0"/>
                        <a:t>2</a:t>
                      </a:r>
                    </a:p>
                    <a:p>
                      <a:r>
                        <a:rPr lang="en-US" sz="1200" b="1" dirty="0"/>
                        <a:t>(</a:t>
                      </a:r>
                      <a:r>
                        <a:rPr lang="en-US" sz="1200" b="1" u="sng" dirty="0"/>
                        <a:t>2-cycle</a:t>
                      </a:r>
                      <a:r>
                        <a:rPr lang="en-US" sz="1200" b="1" dirty="0"/>
                        <a:t> </a:t>
                      </a:r>
                      <a:r>
                        <a:rPr lang="en-US" sz="1200" b="1" baseline="0" dirty="0"/>
                        <a:t>compliance)</a:t>
                      </a:r>
                      <a:endParaRPr lang="en-US" sz="1200" b="1" dirty="0"/>
                    </a:p>
                  </a:txBody>
                  <a:tcPr marL="68580" marR="68580" marT="34290" marB="34290"/>
                </a:tc>
                <a:tc>
                  <a:txBody>
                    <a:bodyPr/>
                    <a:lstStyle/>
                    <a:p>
                      <a:pPr algn="ctr"/>
                      <a:r>
                        <a:rPr lang="en-US" sz="1400" dirty="0"/>
                        <a:t>54.5</a:t>
                      </a: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ctr"/>
                      <a:r>
                        <a:rPr lang="en-US" sz="1400" dirty="0"/>
                        <a:t>51.4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400" dirty="0"/>
                        <a:t>49.9</a:t>
                      </a:r>
                    </a:p>
                  </a:txBody>
                  <a:tcPr marL="68580" marR="68580" marT="34290" marB="34290" anchor="ctr">
                    <a:lnL w="12700" cap="flat" cmpd="sng" algn="ctr">
                      <a:solidFill>
                        <a:schemeClr val="tx1"/>
                      </a:solidFill>
                      <a:prstDash val="solid"/>
                      <a:round/>
                      <a:headEnd type="none" w="med" len="med"/>
                      <a:tailEnd type="none" w="med" len="med"/>
                    </a:lnL>
                  </a:tcPr>
                </a:tc>
                <a:tc>
                  <a:txBody>
                    <a:bodyPr/>
                    <a:lstStyle/>
                    <a:p>
                      <a:pPr algn="ctr"/>
                      <a:r>
                        <a:rPr lang="en-US" sz="1400" dirty="0"/>
                        <a:t>53.3</a:t>
                      </a:r>
                    </a:p>
                  </a:txBody>
                  <a:tcPr marL="68580" marR="68580" marT="34290" marB="34290" anchor="ctr"/>
                </a:tc>
                <a:extLst>
                  <a:ext uri="{0D108BD9-81ED-4DB2-BD59-A6C34878D82A}">
                    <a16:rowId xmlns:a16="http://schemas.microsoft.com/office/drawing/2014/main" xmlns="" val="3184247089"/>
                  </a:ext>
                </a:extLst>
              </a:tr>
            </a:tbl>
          </a:graphicData>
        </a:graphic>
      </p:graphicFrame>
      <p:sp>
        <p:nvSpPr>
          <p:cNvPr id="4" name="Slide Number Placeholder 3"/>
          <p:cNvSpPr>
            <a:spLocks noGrp="1"/>
          </p:cNvSpPr>
          <p:nvPr>
            <p:ph type="sldNum" sz="quarter" idx="12"/>
          </p:nvPr>
        </p:nvSpPr>
        <p:spPr/>
        <p:txBody>
          <a:bodyPr/>
          <a:lstStyle/>
          <a:p>
            <a:fld id="{7D6658FA-46E2-4285-B13E-19303AB2DCEC}" type="slidenum">
              <a:rPr lang="en-US" smtClean="0"/>
              <a:pPr/>
              <a:t>15</a:t>
            </a:fld>
            <a:endParaRPr lang="en-US" dirty="0"/>
          </a:p>
        </p:txBody>
      </p:sp>
      <p:sp>
        <p:nvSpPr>
          <p:cNvPr id="6" name="Oval 5"/>
          <p:cNvSpPr/>
          <p:nvPr/>
        </p:nvSpPr>
        <p:spPr>
          <a:xfrm>
            <a:off x="4253457" y="4652904"/>
            <a:ext cx="721519" cy="3714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 name="Straight Connector 7"/>
          <p:cNvCxnSpPr>
            <a:stCxn id="6" idx="5"/>
          </p:cNvCxnSpPr>
          <p:nvPr/>
        </p:nvCxnSpPr>
        <p:spPr>
          <a:xfrm>
            <a:off x="4869311" y="4969977"/>
            <a:ext cx="312292" cy="2096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62149" y="5179599"/>
            <a:ext cx="1638910" cy="1084912"/>
          </a:xfrm>
          <a:prstGeom prst="rect">
            <a:avLst/>
          </a:prstGeom>
          <a:noFill/>
          <a:ln w="25400">
            <a:solidFill>
              <a:srgbClr val="FF0000"/>
            </a:solidFill>
          </a:ln>
        </p:spPr>
        <p:txBody>
          <a:bodyPr wrap="none" lIns="137160" tIns="68580" rIns="137160" bIns="68580" rtlCol="0">
            <a:spAutoFit/>
          </a:bodyPr>
          <a:lstStyle/>
          <a:p>
            <a:pPr algn="ctr"/>
            <a:r>
              <a:rPr lang="en-US" sz="2400" b="1" dirty="0">
                <a:solidFill>
                  <a:srgbClr val="FF0000"/>
                </a:solidFill>
                <a:effectLst>
                  <a:outerShdw blurRad="38100" dist="38100" dir="2700000" algn="tl">
                    <a:srgbClr val="000000">
                      <a:alpha val="43137"/>
                    </a:srgbClr>
                  </a:outerShdw>
                </a:effectLst>
              </a:rPr>
              <a:t>Real world</a:t>
            </a:r>
          </a:p>
          <a:p>
            <a:pPr algn="ctr"/>
            <a:r>
              <a:rPr lang="en-US" sz="2400" b="1" dirty="0">
                <a:solidFill>
                  <a:srgbClr val="FF0000"/>
                </a:solidFill>
                <a:effectLst>
                  <a:outerShdw blurRad="38100" dist="38100" dir="2700000" algn="tl">
                    <a:srgbClr val="000000">
                      <a:alpha val="43137"/>
                    </a:srgbClr>
                  </a:outerShdw>
                </a:effectLst>
              </a:rPr>
              <a:t>36 MPG</a:t>
            </a:r>
          </a:p>
          <a:p>
            <a:pPr algn="ctr"/>
            <a:r>
              <a:rPr lang="en-US" sz="1350" dirty="0"/>
              <a:t>(233 g/mi)</a:t>
            </a:r>
          </a:p>
        </p:txBody>
      </p:sp>
      <p:sp>
        <p:nvSpPr>
          <p:cNvPr id="10" name="TextBox 9"/>
          <p:cNvSpPr txBox="1"/>
          <p:nvPr/>
        </p:nvSpPr>
        <p:spPr>
          <a:xfrm>
            <a:off x="85046" y="5762400"/>
            <a:ext cx="3633514" cy="715581"/>
          </a:xfrm>
          <a:prstGeom prst="rect">
            <a:avLst/>
          </a:prstGeom>
          <a:noFill/>
        </p:spPr>
        <p:txBody>
          <a:bodyPr wrap="square" rtlCol="0">
            <a:spAutoFit/>
          </a:bodyPr>
          <a:lstStyle/>
          <a:p>
            <a:r>
              <a:rPr lang="en-US" sz="788" baseline="30000" dirty="0"/>
              <a:t>1</a:t>
            </a:r>
            <a:r>
              <a:rPr lang="en-US" sz="675" dirty="0"/>
              <a:t>AEO 2011 fuel price is 2010$ (equivalent to $4.21 in 2015$); AEO 2016 fuel prices are 2015$.</a:t>
            </a:r>
          </a:p>
          <a:p>
            <a:r>
              <a:rPr lang="en-US" sz="750" baseline="30000" dirty="0"/>
              <a:t>2 </a:t>
            </a:r>
            <a:r>
              <a:rPr lang="en-US" sz="675" dirty="0"/>
              <a:t>Mile per gallon equivalent (MPG-e) is the corresponding fleet average fuel economy value </a:t>
            </a:r>
          </a:p>
          <a:p>
            <a:r>
              <a:rPr lang="en-US" sz="675" dirty="0"/>
              <a:t>if the entire fleet were to meet the CO</a:t>
            </a:r>
            <a:r>
              <a:rPr lang="en-US" sz="675" baseline="-25000" dirty="0"/>
              <a:t>2</a:t>
            </a:r>
            <a:r>
              <a:rPr lang="en-US" sz="675" dirty="0"/>
              <a:t> standard compliance level through tailpipe CO</a:t>
            </a:r>
            <a:r>
              <a:rPr lang="en-US" sz="675" baseline="-25000" dirty="0"/>
              <a:t>2</a:t>
            </a:r>
            <a:r>
              <a:rPr lang="en-US" sz="675" dirty="0"/>
              <a:t> improvements that also improve fuel economy.; provided for illustrative purposes only.</a:t>
            </a:r>
          </a:p>
          <a:p>
            <a:endParaRPr lang="en-US" sz="1350" dirty="0"/>
          </a:p>
        </p:txBody>
      </p:sp>
      <p:sp>
        <p:nvSpPr>
          <p:cNvPr id="14" name="TextBox 13"/>
          <p:cNvSpPr txBox="1"/>
          <p:nvPr/>
        </p:nvSpPr>
        <p:spPr>
          <a:xfrm>
            <a:off x="3330144" y="1976232"/>
            <a:ext cx="3167743" cy="400110"/>
          </a:xfrm>
          <a:prstGeom prst="rect">
            <a:avLst/>
          </a:prstGeom>
          <a:noFill/>
        </p:spPr>
        <p:txBody>
          <a:bodyPr wrap="square" rtlCol="0">
            <a:spAutoFit/>
          </a:bodyPr>
          <a:lstStyle/>
          <a:p>
            <a:r>
              <a:rPr lang="en-US" sz="2000" b="1" dirty="0"/>
              <a:t>Projections for 2025</a:t>
            </a:r>
          </a:p>
        </p:txBody>
      </p:sp>
      <p:sp>
        <p:nvSpPr>
          <p:cNvPr id="3" name="TextBox 2"/>
          <p:cNvSpPr txBox="1"/>
          <p:nvPr/>
        </p:nvSpPr>
        <p:spPr>
          <a:xfrm>
            <a:off x="200297" y="6511543"/>
            <a:ext cx="2730235" cy="261610"/>
          </a:xfrm>
          <a:prstGeom prst="rect">
            <a:avLst/>
          </a:prstGeom>
          <a:noFill/>
        </p:spPr>
        <p:txBody>
          <a:bodyPr wrap="none" rtlCol="0">
            <a:spAutoFit/>
          </a:bodyPr>
          <a:lstStyle/>
          <a:p>
            <a:r>
              <a:rPr lang="en-US" sz="1100" i="1" dirty="0">
                <a:solidFill>
                  <a:schemeClr val="bg1"/>
                </a:solidFill>
              </a:rPr>
              <a:t>Source:  EPA Final Determination, Table ES-2</a:t>
            </a:r>
          </a:p>
        </p:txBody>
      </p:sp>
    </p:spTree>
    <p:extLst>
      <p:ext uri="{BB962C8B-B14F-4D97-AF65-F5344CB8AC3E}">
        <p14:creationId xmlns:p14="http://schemas.microsoft.com/office/powerpoint/2010/main" val="3233564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59" y="99631"/>
            <a:ext cx="7543800" cy="1450757"/>
          </a:xfrm>
        </p:spPr>
        <p:txBody>
          <a:bodyPr>
            <a:noAutofit/>
          </a:bodyPr>
          <a:lstStyle/>
          <a:p>
            <a:r>
              <a:rPr lang="en-US" sz="2800" b="1" i="1" u="sng" dirty="0">
                <a:solidFill>
                  <a:schemeClr val="tx1"/>
                </a:solidFill>
                <a:latin typeface="+mn-lt"/>
              </a:rPr>
              <a:t>MYTH</a:t>
            </a:r>
            <a:r>
              <a:rPr lang="en-US" sz="2800" b="1" i="1" dirty="0">
                <a:solidFill>
                  <a:schemeClr val="tx1"/>
                </a:solidFill>
                <a:latin typeface="+mn-lt"/>
              </a:rPr>
              <a:t>:  Gasoline vehicles can’t get us to 2025</a:t>
            </a:r>
          </a:p>
        </p:txBody>
      </p:sp>
      <p:sp>
        <p:nvSpPr>
          <p:cNvPr id="4" name="Content Placeholder 3"/>
          <p:cNvSpPr>
            <a:spLocks noGrp="1"/>
          </p:cNvSpPr>
          <p:nvPr>
            <p:ph idx="1"/>
          </p:nvPr>
        </p:nvSpPr>
        <p:spPr>
          <a:xfrm>
            <a:off x="939260" y="1843631"/>
            <a:ext cx="7543801" cy="4023360"/>
          </a:xfrm>
        </p:spPr>
        <p:txBody>
          <a:bodyPr/>
          <a:lstStyle/>
          <a:p>
            <a:pPr marL="0" indent="0">
              <a:buClr>
                <a:srgbClr val="00B050"/>
              </a:buClr>
              <a:buNone/>
            </a:pPr>
            <a:r>
              <a:rPr lang="en-US" sz="2800" b="1" i="1" u="sng" dirty="0">
                <a:solidFill>
                  <a:srgbClr val="FF0000"/>
                </a:solidFill>
              </a:rPr>
              <a:t>REALITY</a:t>
            </a:r>
            <a:r>
              <a:rPr lang="en-US" sz="2800" b="1" dirty="0">
                <a:solidFill>
                  <a:srgbClr val="FF0000"/>
                </a:solidFill>
              </a:rPr>
              <a:t>:  Many gasoline vehicles are already meeting 2020 standards, and some best-selling vehicles are already close – with 8 years to go</a:t>
            </a:r>
          </a:p>
          <a:p>
            <a:pPr lvl="8">
              <a:buFont typeface="Wingdings" panose="05000000000000000000" pitchFamily="2" charset="2"/>
              <a:buChar char="Ø"/>
            </a:pPr>
            <a:endParaRPr lang="en-US" dirty="0"/>
          </a:p>
        </p:txBody>
      </p:sp>
      <p:sp>
        <p:nvSpPr>
          <p:cNvPr id="2" name="Slide Number Placeholder 1"/>
          <p:cNvSpPr>
            <a:spLocks noGrp="1"/>
          </p:cNvSpPr>
          <p:nvPr>
            <p:ph type="sldNum" sz="quarter" idx="12"/>
          </p:nvPr>
        </p:nvSpPr>
        <p:spPr/>
        <p:txBody>
          <a:bodyPr/>
          <a:lstStyle/>
          <a:p>
            <a:fld id="{7D6658FA-46E2-4285-B13E-19303AB2DCEC}" type="slidenum">
              <a:rPr lang="en-US" smtClean="0"/>
              <a:pPr/>
              <a:t>16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005" y="3000173"/>
            <a:ext cx="5088442" cy="3287416"/>
          </a:xfrm>
          <a:prstGeom prst="rect">
            <a:avLst/>
          </a:prstGeom>
        </p:spPr>
      </p:pic>
      <p:sp>
        <p:nvSpPr>
          <p:cNvPr id="9" name="TextBox 8"/>
          <p:cNvSpPr txBox="1"/>
          <p:nvPr/>
        </p:nvSpPr>
        <p:spPr>
          <a:xfrm>
            <a:off x="95794" y="6455579"/>
            <a:ext cx="6922088" cy="369332"/>
          </a:xfrm>
          <a:prstGeom prst="rect">
            <a:avLst/>
          </a:prstGeom>
          <a:noFill/>
        </p:spPr>
        <p:txBody>
          <a:bodyPr wrap="none" rtlCol="0">
            <a:spAutoFit/>
          </a:bodyPr>
          <a:lstStyle/>
          <a:p>
            <a:r>
              <a:rPr lang="en-US" sz="900" i="1" dirty="0">
                <a:solidFill>
                  <a:schemeClr val="bg1"/>
                </a:solidFill>
              </a:rPr>
              <a:t>Source:  EPA Proposed Determination Technical Support Document, Appendix C, Figure 3.1</a:t>
            </a:r>
          </a:p>
          <a:p>
            <a:r>
              <a:rPr lang="en-US" sz="900" i="1" dirty="0">
                <a:solidFill>
                  <a:schemeClr val="bg1"/>
                </a:solidFill>
              </a:rPr>
              <a:t>Note that with fleet averaging, in any given model year, only about 50% of vehicles would need to meet their target, depending on sales volumes</a:t>
            </a:r>
          </a:p>
        </p:txBody>
      </p:sp>
      <p:cxnSp>
        <p:nvCxnSpPr>
          <p:cNvPr id="10" name="Straight Arrow Connector 9"/>
          <p:cNvCxnSpPr/>
          <p:nvPr/>
        </p:nvCxnSpPr>
        <p:spPr>
          <a:xfrm flipV="1">
            <a:off x="2943497" y="4014873"/>
            <a:ext cx="1071155" cy="1027612"/>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39975" y="4014873"/>
            <a:ext cx="716863" cy="523220"/>
          </a:xfrm>
          <a:prstGeom prst="rect">
            <a:avLst/>
          </a:prstGeom>
          <a:noFill/>
        </p:spPr>
        <p:txBody>
          <a:bodyPr wrap="none" rtlCol="0">
            <a:spAutoFit/>
          </a:bodyPr>
          <a:lstStyle/>
          <a:p>
            <a:r>
              <a:rPr lang="en-US" sz="1400" b="1" i="1" dirty="0">
                <a:solidFill>
                  <a:srgbClr val="FF0000"/>
                </a:solidFill>
              </a:rPr>
              <a:t>In just</a:t>
            </a:r>
          </a:p>
          <a:p>
            <a:r>
              <a:rPr lang="en-US" sz="1400" b="1" i="1" dirty="0">
                <a:solidFill>
                  <a:srgbClr val="FF0000"/>
                </a:solidFill>
              </a:rPr>
              <a:t>4 years</a:t>
            </a:r>
            <a:endParaRPr lang="en-US" b="1" i="1" dirty="0">
              <a:solidFill>
                <a:srgbClr val="FF0000"/>
              </a:solidFill>
            </a:endParaRPr>
          </a:p>
        </p:txBody>
      </p:sp>
      <p:sp>
        <p:nvSpPr>
          <p:cNvPr id="3" name="TextBox 2"/>
          <p:cNvSpPr txBox="1"/>
          <p:nvPr/>
        </p:nvSpPr>
        <p:spPr>
          <a:xfrm>
            <a:off x="2839975" y="3083524"/>
            <a:ext cx="3870547" cy="338554"/>
          </a:xfrm>
          <a:prstGeom prst="rect">
            <a:avLst/>
          </a:prstGeom>
          <a:noFill/>
        </p:spPr>
        <p:txBody>
          <a:bodyPr wrap="none" rtlCol="0">
            <a:spAutoFit/>
          </a:bodyPr>
          <a:lstStyle/>
          <a:p>
            <a:r>
              <a:rPr lang="en-US" sz="1600" dirty="0"/>
              <a:t>Vehicle Production Meeting MY2020 Targets</a:t>
            </a:r>
          </a:p>
        </p:txBody>
      </p:sp>
    </p:spTree>
    <p:extLst>
      <p:ext uri="{BB962C8B-B14F-4D97-AF65-F5344CB8AC3E}">
        <p14:creationId xmlns:p14="http://schemas.microsoft.com/office/powerpoint/2010/main" val="3448722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17 Honda CR-V crossover revealed Photo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12" t="7289" r="16622" b="17619"/>
          <a:stretch/>
        </p:blipFill>
        <p:spPr bwMode="auto">
          <a:xfrm>
            <a:off x="5826034" y="74636"/>
            <a:ext cx="2543562" cy="168753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6336" y="749568"/>
            <a:ext cx="7337018" cy="869156"/>
          </a:xfrm>
        </p:spPr>
        <p:txBody>
          <a:bodyPr>
            <a:noAutofit/>
          </a:bodyPr>
          <a:lstStyle/>
          <a:p>
            <a:r>
              <a:rPr lang="en-US" sz="3600" b="1" dirty="0">
                <a:solidFill>
                  <a:srgbClr val="002060"/>
                </a:solidFill>
              </a:rPr>
              <a:t>Case Study:  </a:t>
            </a:r>
            <a:br>
              <a:rPr lang="en-US" sz="3600" b="1" dirty="0">
                <a:solidFill>
                  <a:srgbClr val="002060"/>
                </a:solidFill>
              </a:rPr>
            </a:br>
            <a:r>
              <a:rPr lang="en-US" sz="3600" b="1" dirty="0">
                <a:solidFill>
                  <a:srgbClr val="002060"/>
                </a:solidFill>
              </a:rPr>
              <a:t>2017 Honda CRV 1.5 L AWD</a:t>
            </a:r>
          </a:p>
        </p:txBody>
      </p:sp>
      <p:sp>
        <p:nvSpPr>
          <p:cNvPr id="4" name="TextBox 3"/>
          <p:cNvSpPr txBox="1"/>
          <p:nvPr/>
        </p:nvSpPr>
        <p:spPr>
          <a:xfrm flipH="1">
            <a:off x="4990151" y="2289881"/>
            <a:ext cx="4010297" cy="4439677"/>
          </a:xfrm>
          <a:prstGeom prst="rect">
            <a:avLst/>
          </a:prstGeom>
          <a:noFill/>
        </p:spPr>
        <p:txBody>
          <a:bodyPr wrap="square" rtlCol="0">
            <a:spAutoFit/>
          </a:bodyPr>
          <a:lstStyle/>
          <a:p>
            <a:pPr marL="257168" indent="-257168">
              <a:buFont typeface="Arial" panose="020B0604020202020204" pitchFamily="34" charset="0"/>
              <a:buChar char="•"/>
            </a:pPr>
            <a:r>
              <a:rPr lang="en-US" dirty="0"/>
              <a:t>Best-selling SUV in U.S.</a:t>
            </a:r>
          </a:p>
          <a:p>
            <a:pPr marL="257168" indent="-257168">
              <a:buFont typeface="Arial" panose="020B0604020202020204" pitchFamily="34" charset="0"/>
              <a:buChar char="•"/>
            </a:pPr>
            <a:endParaRPr lang="en-US" dirty="0"/>
          </a:p>
          <a:p>
            <a:pPr marL="257168" indent="-257168">
              <a:buFont typeface="Arial" panose="020B0604020202020204" pitchFamily="34" charset="0"/>
              <a:buChar char="•"/>
            </a:pPr>
            <a:r>
              <a:rPr lang="en-US" dirty="0"/>
              <a:t>AWD versions make up 2/3 of sales</a:t>
            </a:r>
          </a:p>
          <a:p>
            <a:endParaRPr lang="en-US" dirty="0"/>
          </a:p>
          <a:p>
            <a:pPr marL="257168" indent="-257168">
              <a:buFont typeface="Arial" panose="020B0604020202020204" pitchFamily="34" charset="0"/>
              <a:buChar char="•"/>
            </a:pPr>
            <a:r>
              <a:rPr lang="en-US" u="sng" dirty="0"/>
              <a:t>Advanced Gasoline Technology</a:t>
            </a:r>
            <a:r>
              <a:rPr lang="en-US" dirty="0"/>
              <a:t>:</a:t>
            </a:r>
          </a:p>
          <a:p>
            <a:pPr marL="600060" lvl="1" indent="-257168">
              <a:buClr>
                <a:srgbClr val="002060"/>
              </a:buClr>
              <a:buSzPct val="80000"/>
              <a:buFont typeface="Wingdings" panose="05000000000000000000" pitchFamily="2" charset="2"/>
              <a:buChar char="Ø"/>
            </a:pPr>
            <a:r>
              <a:rPr lang="en-US" sz="1600" dirty="0"/>
              <a:t>Turbocharged 1.5 liter I4 engine</a:t>
            </a:r>
          </a:p>
          <a:p>
            <a:pPr marL="600060" lvl="1" indent="-257168">
              <a:buClr>
                <a:srgbClr val="002060"/>
              </a:buClr>
              <a:buSzPct val="80000"/>
              <a:buFont typeface="Wingdings" panose="05000000000000000000" pitchFamily="2" charset="2"/>
              <a:buChar char="Ø"/>
            </a:pPr>
            <a:r>
              <a:rPr lang="en-US" sz="1600" dirty="0"/>
              <a:t>Continuously variable transmission</a:t>
            </a:r>
          </a:p>
          <a:p>
            <a:pPr marL="600060" lvl="1" indent="-257168">
              <a:buClr>
                <a:srgbClr val="002060"/>
              </a:buClr>
              <a:buSzPct val="80000"/>
              <a:buFont typeface="Wingdings" panose="05000000000000000000" pitchFamily="2" charset="2"/>
              <a:buChar char="Ø"/>
            </a:pPr>
            <a:r>
              <a:rPr lang="en-US" sz="1600" dirty="0"/>
              <a:t>No electrification</a:t>
            </a:r>
          </a:p>
          <a:p>
            <a:pPr marL="600060" lvl="1" indent="-257168">
              <a:buFontTx/>
              <a:buChar char="-"/>
            </a:pPr>
            <a:endParaRPr lang="en-US" sz="1600" dirty="0"/>
          </a:p>
          <a:p>
            <a:pPr marL="257168" indent="-257168">
              <a:buFont typeface="Arial" panose="020B0604020202020204" pitchFamily="34" charset="0"/>
              <a:buChar char="•"/>
            </a:pPr>
            <a:r>
              <a:rPr lang="en-US" dirty="0"/>
              <a:t>Already meets</a:t>
            </a:r>
            <a:r>
              <a:rPr lang="en-US" baseline="30000" dirty="0"/>
              <a:t>*</a:t>
            </a:r>
            <a:r>
              <a:rPr lang="en-US" dirty="0"/>
              <a:t> 2022 target </a:t>
            </a:r>
          </a:p>
          <a:p>
            <a:pPr marL="742950" lvl="1" indent="-285750">
              <a:buFont typeface="Wingdings" panose="05000000000000000000" pitchFamily="2" charset="2"/>
              <a:buChar char="Ø"/>
            </a:pPr>
            <a:r>
              <a:rPr lang="en-US" i="1" dirty="0"/>
              <a:t>5 years ahead</a:t>
            </a:r>
          </a:p>
          <a:p>
            <a:pPr marL="257168" indent="-257168">
              <a:buFont typeface="Arial" panose="020B0604020202020204" pitchFamily="34" charset="0"/>
              <a:buChar char="•"/>
            </a:pPr>
            <a:endParaRPr lang="en-US" dirty="0"/>
          </a:p>
          <a:p>
            <a:pPr marL="257168" indent="-257168">
              <a:buFont typeface="Arial" panose="020B0604020202020204" pitchFamily="34" charset="0"/>
              <a:buChar char="•"/>
            </a:pPr>
            <a:r>
              <a:rPr lang="en-US" dirty="0"/>
              <a:t>Within 4 mpg of 2025 target </a:t>
            </a:r>
          </a:p>
          <a:p>
            <a:pPr marL="742950" lvl="1" indent="-285750">
              <a:buFont typeface="Wingdings" panose="05000000000000000000" pitchFamily="2" charset="2"/>
              <a:buChar char="Ø"/>
            </a:pPr>
            <a:r>
              <a:rPr lang="en-US" b="1" i="1" dirty="0">
                <a:solidFill>
                  <a:srgbClr val="0070C0"/>
                </a:solidFill>
              </a:rPr>
              <a:t>With 8 years to go</a:t>
            </a:r>
          </a:p>
          <a:p>
            <a:r>
              <a:rPr lang="en-US" sz="1100" dirty="0"/>
              <a:t>	</a:t>
            </a:r>
            <a:endParaRPr lang="en-US" dirty="0"/>
          </a:p>
          <a:p>
            <a:endParaRPr lang="en-US" sz="1400" dirty="0"/>
          </a:p>
          <a:p>
            <a:endParaRPr lang="en-US" sz="1350" dirty="0"/>
          </a:p>
        </p:txBody>
      </p:sp>
      <p:pic>
        <p:nvPicPr>
          <p:cNvPr id="6" name="Picture 5"/>
          <p:cNvPicPr>
            <a:picLocks noChangeAspect="1"/>
          </p:cNvPicPr>
          <p:nvPr/>
        </p:nvPicPr>
        <p:blipFill>
          <a:blip r:embed="rId4"/>
          <a:stretch>
            <a:fillRect/>
          </a:stretch>
        </p:blipFill>
        <p:spPr>
          <a:xfrm>
            <a:off x="312277" y="2389829"/>
            <a:ext cx="4556095" cy="3290828"/>
          </a:xfrm>
          <a:prstGeom prst="rect">
            <a:avLst/>
          </a:prstGeom>
        </p:spPr>
      </p:pic>
      <p:sp>
        <p:nvSpPr>
          <p:cNvPr id="5" name="TextBox 4"/>
          <p:cNvSpPr txBox="1"/>
          <p:nvPr/>
        </p:nvSpPr>
        <p:spPr>
          <a:xfrm>
            <a:off x="164230" y="5859372"/>
            <a:ext cx="4991244" cy="430887"/>
          </a:xfrm>
          <a:prstGeom prst="rect">
            <a:avLst/>
          </a:prstGeom>
          <a:noFill/>
        </p:spPr>
        <p:txBody>
          <a:bodyPr wrap="square" rtlCol="0">
            <a:spAutoFit/>
          </a:bodyPr>
          <a:lstStyle/>
          <a:p>
            <a:r>
              <a:rPr lang="en-US" sz="1100" dirty="0"/>
              <a:t>*</a:t>
            </a:r>
            <a:r>
              <a:rPr lang="en-US" sz="1100" i="1" dirty="0"/>
              <a:t>Illustrative example only.  EPA estimated real-world fuel economy targets from </a:t>
            </a:r>
          </a:p>
          <a:p>
            <a:r>
              <a:rPr lang="en-US" sz="1100" i="1" dirty="0"/>
              <a:t>CO</a:t>
            </a:r>
            <a:r>
              <a:rPr lang="en-US" sz="1100" i="1" baseline="-25000" dirty="0"/>
              <a:t>2</a:t>
            </a:r>
            <a:r>
              <a:rPr lang="en-US" sz="1100" i="1" dirty="0"/>
              <a:t> compliance targets, assuming A/C credits and 5 g/mi off-cycle credits</a:t>
            </a:r>
          </a:p>
        </p:txBody>
      </p:sp>
      <p:sp>
        <p:nvSpPr>
          <p:cNvPr id="7" name="TextBox 6"/>
          <p:cNvSpPr txBox="1"/>
          <p:nvPr/>
        </p:nvSpPr>
        <p:spPr>
          <a:xfrm>
            <a:off x="4137628" y="5372880"/>
            <a:ext cx="274434" cy="307777"/>
          </a:xfrm>
          <a:prstGeom prst="rect">
            <a:avLst/>
          </a:prstGeom>
          <a:noFill/>
        </p:spPr>
        <p:txBody>
          <a:bodyPr wrap="none" rtlCol="0">
            <a:spAutoFit/>
          </a:bodyPr>
          <a:lstStyle/>
          <a:p>
            <a:r>
              <a:rPr lang="en-US" sz="1400" dirty="0"/>
              <a:t>*</a:t>
            </a:r>
          </a:p>
        </p:txBody>
      </p:sp>
      <p:sp>
        <p:nvSpPr>
          <p:cNvPr id="3" name="Slide Number Placeholder 2"/>
          <p:cNvSpPr>
            <a:spLocks noGrp="1"/>
          </p:cNvSpPr>
          <p:nvPr>
            <p:ph type="sldNum" sz="quarter" idx="12"/>
          </p:nvPr>
        </p:nvSpPr>
        <p:spPr/>
        <p:txBody>
          <a:bodyPr/>
          <a:lstStyle/>
          <a:p>
            <a:fld id="{7D6658FA-46E2-4285-B13E-19303AB2DCEC}" type="slidenum">
              <a:rPr lang="en-US" smtClean="0"/>
              <a:pPr/>
              <a:t>17</a:t>
            </a:fld>
            <a:endParaRPr lang="en-US" dirty="0"/>
          </a:p>
        </p:txBody>
      </p:sp>
    </p:spTree>
    <p:extLst>
      <p:ext uri="{BB962C8B-B14F-4D97-AF65-F5344CB8AC3E}">
        <p14:creationId xmlns:p14="http://schemas.microsoft.com/office/powerpoint/2010/main" val="2576169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306093" y="1227098"/>
            <a:ext cx="8924993" cy="4124690"/>
            <a:chOff x="-103665" y="938759"/>
            <a:chExt cx="12829070" cy="6012480"/>
          </a:xfrm>
        </p:grpSpPr>
        <p:grpSp>
          <p:nvGrpSpPr>
            <p:cNvPr id="7" name="Group 6"/>
            <p:cNvGrpSpPr/>
            <p:nvPr/>
          </p:nvGrpSpPr>
          <p:grpSpPr>
            <a:xfrm>
              <a:off x="-103665" y="938759"/>
              <a:ext cx="12027918" cy="6012480"/>
              <a:chOff x="-103665" y="938759"/>
              <a:chExt cx="12027918" cy="6012480"/>
            </a:xfrm>
          </p:grpSpPr>
          <p:pic>
            <p:nvPicPr>
              <p:cNvPr id="2" name="Picture 1"/>
              <p:cNvPicPr>
                <a:picLocks noChangeAspect="1"/>
              </p:cNvPicPr>
              <p:nvPr/>
            </p:nvPicPr>
            <p:blipFill rotWithShape="1">
              <a:blip r:embed="rId3"/>
              <a:srcRect l="5589" t="6096" r="6681" b="5064"/>
              <a:stretch/>
            </p:blipFill>
            <p:spPr>
              <a:xfrm>
                <a:off x="-103665" y="938759"/>
                <a:ext cx="5819000" cy="5902370"/>
              </a:xfrm>
              <a:prstGeom prst="rect">
                <a:avLst/>
              </a:prstGeom>
            </p:spPr>
          </p:pic>
          <p:sp>
            <p:nvSpPr>
              <p:cNvPr id="3" name="TextBox 2"/>
              <p:cNvSpPr txBox="1"/>
              <p:nvPr/>
            </p:nvSpPr>
            <p:spPr>
              <a:xfrm>
                <a:off x="5552601" y="1522697"/>
                <a:ext cx="6371652" cy="5428542"/>
              </a:xfrm>
              <a:prstGeom prst="rect">
                <a:avLst/>
              </a:prstGeom>
              <a:noFill/>
            </p:spPr>
            <p:txBody>
              <a:bodyPr wrap="square" rtlCol="0">
                <a:spAutoFit/>
              </a:bodyPr>
              <a:lstStyle/>
              <a:p>
                <a:pPr algn="ctr"/>
                <a:r>
                  <a:rPr lang="en-US" sz="4000" dirty="0">
                    <a:solidFill>
                      <a:schemeClr val="accent1">
                        <a:lumMod val="60000"/>
                        <a:lumOff val="40000"/>
                      </a:schemeClr>
                    </a:solidFill>
                  </a:rPr>
                  <a:t>Thank You!</a:t>
                </a:r>
              </a:p>
              <a:p>
                <a:pPr algn="ctr"/>
                <a:r>
                  <a:rPr lang="en-US" dirty="0"/>
                  <a:t>Robin Moran, Senior Policy Advisor</a:t>
                </a:r>
              </a:p>
              <a:p>
                <a:pPr algn="ctr"/>
                <a:r>
                  <a:rPr lang="en-US" dirty="0"/>
                  <a:t>U.S. EPA, Office of Transportation and Air Quality</a:t>
                </a:r>
              </a:p>
              <a:p>
                <a:pPr algn="ctr"/>
                <a:r>
                  <a:rPr lang="en-US" sz="1600" dirty="0">
                    <a:solidFill>
                      <a:schemeClr val="bg1"/>
                    </a:solidFill>
                  </a:rPr>
                  <a:t>Robin Moran, EPA/OTAQ</a:t>
                </a:r>
              </a:p>
              <a:p>
                <a:pPr algn="ctr"/>
                <a:r>
                  <a:rPr lang="en-US" sz="1600" dirty="0">
                    <a:solidFill>
                      <a:schemeClr val="bg1"/>
                    </a:solidFill>
                  </a:rPr>
                  <a:t>moran.robin@epa.gov; (734) 214-4781</a:t>
                </a:r>
              </a:p>
              <a:p>
                <a:pPr algn="ctr"/>
                <a:endParaRPr lang="en-US" sz="1600" dirty="0">
                  <a:solidFill>
                    <a:schemeClr val="bg1"/>
                  </a:solidFill>
                </a:endParaRPr>
              </a:p>
              <a:p>
                <a:pPr algn="ctr"/>
                <a:r>
                  <a:rPr lang="en-US" sz="1600" dirty="0">
                    <a:solidFill>
                      <a:schemeClr val="accent1">
                        <a:lumMod val="60000"/>
                        <a:lumOff val="40000"/>
                      </a:schemeClr>
                    </a:solidFill>
                  </a:rPr>
                  <a:t>EPA’s MTE web site</a:t>
                </a:r>
                <a:r>
                  <a:rPr lang="en-US" sz="1600" dirty="0">
                    <a:solidFill>
                      <a:schemeClr val="bg1"/>
                    </a:solidFill>
                  </a:rPr>
                  <a:t>:</a:t>
                </a:r>
              </a:p>
              <a:p>
                <a:pPr algn="ctr"/>
                <a:r>
                  <a:rPr lang="en-US" sz="1200" dirty="0">
                    <a:solidFill>
                      <a:schemeClr val="bg1"/>
                    </a:solidFill>
                  </a:rPr>
                  <a:t>https://www.epa.gov/regulations-emissions-vehicles-and-engines/midterm-evaluation-light-duty-vehicle-greenhouse-gas-ghg</a:t>
                </a:r>
              </a:p>
              <a:p>
                <a:endParaRPr lang="en-US" dirty="0">
                  <a:solidFill>
                    <a:schemeClr val="accent1">
                      <a:lumMod val="60000"/>
                      <a:lumOff val="40000"/>
                    </a:schemeClr>
                  </a:solidFill>
                  <a:latin typeface="Century" panose="02040604050505020304" pitchFamily="18" charset="0"/>
                </a:endParaRPr>
              </a:p>
              <a:p>
                <a:endParaRPr lang="en-US" dirty="0">
                  <a:solidFill>
                    <a:schemeClr val="accent1">
                      <a:lumMod val="60000"/>
                      <a:lumOff val="40000"/>
                    </a:schemeClr>
                  </a:solidFill>
                  <a:latin typeface="Century" panose="02040604050505020304" pitchFamily="18" charset="0"/>
                </a:endParaRPr>
              </a:p>
              <a:p>
                <a:endParaRPr lang="en-US" dirty="0">
                  <a:solidFill>
                    <a:schemeClr val="accent1">
                      <a:lumMod val="60000"/>
                      <a:lumOff val="40000"/>
                    </a:schemeClr>
                  </a:solidFill>
                  <a:latin typeface="Century" panose="02040604050505020304" pitchFamily="18" charset="0"/>
                </a:endParaRPr>
              </a:p>
            </p:txBody>
          </p:sp>
        </p:grpSp>
        <p:sp>
          <p:nvSpPr>
            <p:cNvPr id="6" name="TextBox 5"/>
            <p:cNvSpPr txBox="1"/>
            <p:nvPr/>
          </p:nvSpPr>
          <p:spPr>
            <a:xfrm>
              <a:off x="8835372" y="6414008"/>
              <a:ext cx="3890033" cy="394802"/>
            </a:xfrm>
            <a:prstGeom prst="rect">
              <a:avLst/>
            </a:prstGeom>
            <a:noFill/>
          </p:spPr>
          <p:txBody>
            <a:bodyPr wrap="square" rtlCol="0">
              <a:spAutoFit/>
            </a:bodyPr>
            <a:lstStyle/>
            <a:p>
              <a:pPr algn="ctr"/>
              <a:endParaRPr lang="en-US" sz="1160" b="1" dirty="0">
                <a:solidFill>
                  <a:schemeClr val="accent1">
                    <a:lumMod val="75000"/>
                  </a:schemeClr>
                </a:solidFill>
                <a:latin typeface="Brush Script MT" panose="03060802040406070304" pitchFamily="66" charset="0"/>
              </a:endParaRPr>
            </a:p>
          </p:txBody>
        </p:sp>
      </p:grpSp>
      <p:sp>
        <p:nvSpPr>
          <p:cNvPr id="5" name="Slide Number Placeholder 4"/>
          <p:cNvSpPr>
            <a:spLocks noGrp="1"/>
          </p:cNvSpPr>
          <p:nvPr>
            <p:ph type="sldNum" sz="quarter" idx="12"/>
          </p:nvPr>
        </p:nvSpPr>
        <p:spPr/>
        <p:txBody>
          <a:bodyPr/>
          <a:lstStyle/>
          <a:p>
            <a:fld id="{DC28B44E-E96C-4706-9B5A-F9F5CA15E275}" type="slidenum">
              <a:rPr lang="en-US" smtClean="0"/>
              <a:t>18</a:t>
            </a:fld>
            <a:endParaRPr lang="en-US"/>
          </a:p>
        </p:txBody>
      </p:sp>
    </p:spTree>
    <p:extLst>
      <p:ext uri="{BB962C8B-B14F-4D97-AF65-F5344CB8AC3E}">
        <p14:creationId xmlns:p14="http://schemas.microsoft.com/office/powerpoint/2010/main" val="269141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2060"/>
                </a:solidFill>
              </a:rPr>
              <a:t>Overview</a:t>
            </a:r>
          </a:p>
        </p:txBody>
      </p:sp>
      <p:sp>
        <p:nvSpPr>
          <p:cNvPr id="3" name="Content Placeholder 2"/>
          <p:cNvSpPr>
            <a:spLocks noGrp="1"/>
          </p:cNvSpPr>
          <p:nvPr>
            <p:ph idx="1"/>
          </p:nvPr>
        </p:nvSpPr>
        <p:spPr>
          <a:xfrm>
            <a:off x="822962" y="2422419"/>
            <a:ext cx="8112811" cy="3017520"/>
          </a:xfrm>
        </p:spPr>
        <p:txBody>
          <a:bodyPr>
            <a:normAutofit/>
          </a:bodyPr>
          <a:lstStyle/>
          <a:p>
            <a:pPr marL="274320" indent="-274320">
              <a:buFont typeface="Arial" panose="020B0604020202020204" pitchFamily="34" charset="0"/>
              <a:buChar char="•"/>
            </a:pPr>
            <a:r>
              <a:rPr lang="en-US" sz="2800" dirty="0"/>
              <a:t>EPA’s Final Determination</a:t>
            </a:r>
          </a:p>
          <a:p>
            <a:pPr marL="274320" indent="-274320">
              <a:buFont typeface="Arial" panose="020B0604020202020204" pitchFamily="34" charset="0"/>
              <a:buChar char="•"/>
            </a:pPr>
            <a:endParaRPr lang="en-US" sz="2800" dirty="0"/>
          </a:p>
          <a:p>
            <a:pPr marL="274320" indent="-274320">
              <a:buFont typeface="Arial" panose="020B0604020202020204" pitchFamily="34" charset="0"/>
              <a:buChar char="•"/>
            </a:pPr>
            <a:r>
              <a:rPr lang="en-US" sz="2800" dirty="0"/>
              <a:t>Common Myths/Realities about the GHG/fuel economy program</a:t>
            </a:r>
          </a:p>
          <a:p>
            <a:pPr lvl="2">
              <a:buFont typeface="Wingdings" panose="05000000000000000000" pitchFamily="2" charset="2"/>
              <a:buChar char="§"/>
            </a:pPr>
            <a:endParaRPr lang="en-US" sz="18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7D6658FA-46E2-4285-B13E-19303AB2DCEC}" type="slidenum">
              <a:rPr lang="en-US" smtClean="0"/>
              <a:pPr/>
              <a:t>2</a:t>
            </a:fld>
            <a:endParaRPr lang="en-US" dirty="0"/>
          </a:p>
        </p:txBody>
      </p:sp>
    </p:spTree>
    <p:extLst>
      <p:ext uri="{BB962C8B-B14F-4D97-AF65-F5344CB8AC3E}">
        <p14:creationId xmlns:p14="http://schemas.microsoft.com/office/powerpoint/2010/main" val="305721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6658FA-46E2-4285-B13E-19303AB2DCEC}" type="slidenum">
              <a:rPr lang="en-US" smtClean="0"/>
              <a:pPr/>
              <a:t>3</a:t>
            </a:fld>
            <a:endParaRPr lang="en-US" dirty="0"/>
          </a:p>
        </p:txBody>
      </p:sp>
      <p:sp>
        <p:nvSpPr>
          <p:cNvPr id="5" name="Title 4"/>
          <p:cNvSpPr>
            <a:spLocks noGrp="1"/>
          </p:cNvSpPr>
          <p:nvPr>
            <p:ph type="title" idx="4294967295"/>
          </p:nvPr>
        </p:nvSpPr>
        <p:spPr>
          <a:xfrm>
            <a:off x="865563" y="2659106"/>
            <a:ext cx="7543800" cy="1087437"/>
          </a:xfrm>
        </p:spPr>
        <p:txBody>
          <a:bodyPr>
            <a:normAutofit fontScale="90000"/>
          </a:bodyPr>
          <a:lstStyle/>
          <a:p>
            <a:pPr algn="ctr"/>
            <a:r>
              <a:rPr lang="en-US" sz="4950" b="1" dirty="0">
                <a:solidFill>
                  <a:srgbClr val="0070C0"/>
                </a:solidFill>
                <a:effectLst>
                  <a:outerShdw blurRad="38100" dist="38100" dir="2700000" algn="tl">
                    <a:srgbClr val="000000">
                      <a:alpha val="43137"/>
                    </a:srgbClr>
                  </a:outerShdw>
                </a:effectLst>
              </a:rPr>
              <a:t>Midterm Evaluation &amp; </a:t>
            </a:r>
            <a:br>
              <a:rPr lang="en-US" sz="4950" b="1" dirty="0">
                <a:solidFill>
                  <a:srgbClr val="0070C0"/>
                </a:solidFill>
                <a:effectLst>
                  <a:outerShdw blurRad="38100" dist="38100" dir="2700000" algn="tl">
                    <a:srgbClr val="000000">
                      <a:alpha val="43137"/>
                    </a:srgbClr>
                  </a:outerShdw>
                </a:effectLst>
              </a:rPr>
            </a:br>
            <a:r>
              <a:rPr lang="en-US" sz="4950" b="1" dirty="0">
                <a:solidFill>
                  <a:srgbClr val="0070C0"/>
                </a:solidFill>
                <a:effectLst>
                  <a:outerShdw blurRad="38100" dist="38100" dir="2700000" algn="tl">
                    <a:srgbClr val="000000">
                      <a:alpha val="43137"/>
                    </a:srgbClr>
                  </a:outerShdw>
                </a:effectLst>
              </a:rPr>
              <a:t>EPA’s Final Determination</a:t>
            </a:r>
          </a:p>
        </p:txBody>
      </p:sp>
    </p:spTree>
    <p:extLst>
      <p:ext uri="{BB962C8B-B14F-4D97-AF65-F5344CB8AC3E}">
        <p14:creationId xmlns:p14="http://schemas.microsoft.com/office/powerpoint/2010/main" val="107792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385442"/>
          </a:xfrm>
        </p:spPr>
        <p:txBody>
          <a:bodyPr>
            <a:normAutofit/>
          </a:bodyPr>
          <a:lstStyle/>
          <a:p>
            <a:r>
              <a:rPr lang="en-US" sz="4000" b="1" dirty="0">
                <a:solidFill>
                  <a:srgbClr val="002060"/>
                </a:solidFill>
              </a:rPr>
              <a:t>The MTE Process</a:t>
            </a:r>
          </a:p>
        </p:txBody>
      </p:sp>
      <p:sp>
        <p:nvSpPr>
          <p:cNvPr id="3" name="Content Placeholder 2"/>
          <p:cNvSpPr>
            <a:spLocks noGrp="1"/>
          </p:cNvSpPr>
          <p:nvPr>
            <p:ph idx="1"/>
          </p:nvPr>
        </p:nvSpPr>
        <p:spPr>
          <a:xfrm>
            <a:off x="822960" y="1933303"/>
            <a:ext cx="7690104" cy="4258492"/>
          </a:xfrm>
        </p:spPr>
        <p:txBody>
          <a:bodyPr>
            <a:normAutofit/>
          </a:bodyPr>
          <a:lstStyle/>
          <a:p>
            <a:pPr marL="228588" indent="-228588" defTabSz="914355">
              <a:buFont typeface="Arial" panose="020B0604020202020204" pitchFamily="34" charset="0"/>
              <a:buChar char="•"/>
            </a:pPr>
            <a:r>
              <a:rPr lang="en-US" dirty="0">
                <a:cs typeface="Calibri"/>
              </a:rPr>
              <a:t>In the 2017-2025 rulemaking, Agencies committed to a midterm evaluation of 2022-2025 standards</a:t>
            </a:r>
          </a:p>
          <a:p>
            <a:pPr marL="685766" lvl="1" indent="-228588" defTabSz="914355">
              <a:spcBef>
                <a:spcPts val="500"/>
              </a:spcBef>
              <a:buFont typeface="Arial" panose="020B0604020202020204" pitchFamily="34" charset="0"/>
              <a:buChar char="•"/>
            </a:pPr>
            <a:r>
              <a:rPr lang="en-US" sz="1500" dirty="0">
                <a:cs typeface="Calibri"/>
              </a:rPr>
              <a:t>Coordinated review with EPA, NHTSA, and California ARB </a:t>
            </a:r>
          </a:p>
          <a:p>
            <a:pPr marL="685766" lvl="1" indent="-228588" defTabSz="914355">
              <a:spcBef>
                <a:spcPts val="500"/>
              </a:spcBef>
              <a:buFont typeface="Arial" panose="020B0604020202020204" pitchFamily="34" charset="0"/>
              <a:buChar char="•"/>
            </a:pPr>
            <a:r>
              <a:rPr lang="en-US" sz="1500" dirty="0">
                <a:cs typeface="Calibri"/>
              </a:rPr>
              <a:t>Holistic assessment of all the factors considered in setting standards</a:t>
            </a:r>
          </a:p>
          <a:p>
            <a:pPr marL="171446" indent="-171446">
              <a:spcAft>
                <a:spcPts val="450"/>
              </a:spcAft>
              <a:buFont typeface="Arial" panose="020B0604020202020204" pitchFamily="34" charset="0"/>
              <a:buChar char="•"/>
            </a:pPr>
            <a:r>
              <a:rPr lang="en-US" dirty="0">
                <a:cs typeface="Calibri"/>
              </a:rPr>
              <a:t>Through the MTE, the EPA Administrator must determine the appropriateness of the 2022-2025 standards</a:t>
            </a:r>
          </a:p>
          <a:p>
            <a:pPr marL="171446" indent="-171446">
              <a:spcAft>
                <a:spcPts val="450"/>
              </a:spcAft>
              <a:buFont typeface="Arial" panose="020B0604020202020204" pitchFamily="34" charset="0"/>
              <a:buChar char="•"/>
            </a:pPr>
            <a:r>
              <a:rPr lang="en-US" dirty="0"/>
              <a:t>EPA regulations set forth a 3 step process:</a:t>
            </a:r>
          </a:p>
          <a:p>
            <a:pPr marL="1114397" lvl="1" indent="-342892">
              <a:buFont typeface="+mj-lt"/>
              <a:buAutoNum type="arabicParenR"/>
            </a:pPr>
            <a:r>
              <a:rPr lang="en-US" sz="1600" dirty="0"/>
              <a:t>Draft Technical Assessment Report (TAR) – issued jointly with EPA, NHTSA, CARB for public comment in July 2016</a:t>
            </a:r>
          </a:p>
          <a:p>
            <a:pPr marL="1114397" lvl="1" indent="-342892">
              <a:buFont typeface="+mj-lt"/>
              <a:buAutoNum type="arabicParenR"/>
            </a:pPr>
            <a:r>
              <a:rPr lang="en-US" sz="1600" dirty="0"/>
              <a:t>Proposed Determination on whether the 2022-2025 standards are appropriate – issued by EPA Administrator for public comment in November 2016</a:t>
            </a:r>
          </a:p>
          <a:p>
            <a:pPr marL="1114397" lvl="1" indent="-342892">
              <a:buFont typeface="+mj-lt"/>
              <a:buAutoNum type="arabicParenR"/>
            </a:pPr>
            <a:r>
              <a:rPr lang="en-US" sz="1600" dirty="0"/>
              <a:t>Final Determination – signed by EPA Administrator on January 12, 2017</a:t>
            </a:r>
            <a:endParaRPr lang="en-US" sz="2000" dirty="0">
              <a:solidFill>
                <a:schemeClr val="tx1"/>
              </a:solidFill>
            </a:endParaRPr>
          </a:p>
        </p:txBody>
      </p:sp>
      <p:sp>
        <p:nvSpPr>
          <p:cNvPr id="5" name="Slide Number Placeholder 4"/>
          <p:cNvSpPr>
            <a:spLocks noGrp="1"/>
          </p:cNvSpPr>
          <p:nvPr>
            <p:ph type="sldNum" sz="quarter" idx="12"/>
          </p:nvPr>
        </p:nvSpPr>
        <p:spPr/>
        <p:txBody>
          <a:bodyPr/>
          <a:lstStyle/>
          <a:p>
            <a:fld id="{7D6658FA-46E2-4285-B13E-19303AB2DCEC}" type="slidenum">
              <a:rPr lang="en-US" smtClean="0"/>
              <a:pPr/>
              <a:t>4</a:t>
            </a:fld>
            <a:endParaRPr lang="en-US" dirty="0"/>
          </a:p>
        </p:txBody>
      </p:sp>
    </p:spTree>
    <p:extLst>
      <p:ext uri="{BB962C8B-B14F-4D97-AF65-F5344CB8AC3E}">
        <p14:creationId xmlns:p14="http://schemas.microsoft.com/office/powerpoint/2010/main" val="350744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291" y="1638845"/>
            <a:ext cx="7543800" cy="1025435"/>
          </a:xfrm>
        </p:spPr>
        <p:txBody>
          <a:bodyPr>
            <a:normAutofit fontScale="90000"/>
          </a:bodyPr>
          <a:lstStyle/>
          <a:p>
            <a:r>
              <a:rPr lang="en-US" sz="4000" b="1" dirty="0">
                <a:solidFill>
                  <a:srgbClr val="002060"/>
                </a:solidFill>
              </a:rPr>
              <a:t>EPA’s MTE assessments informed by a wide range of information</a:t>
            </a:r>
            <a:r>
              <a:rPr lang="en-US" dirty="0"/>
              <a:t/>
            </a:r>
            <a:br>
              <a:rPr lang="en-US" dirty="0"/>
            </a:br>
            <a:r>
              <a:rPr lang="en-US" dirty="0"/>
              <a:t/>
            </a:r>
            <a:br>
              <a:rPr lang="en-US" dirty="0"/>
            </a:br>
            <a:endParaRPr lang="en-US" dirty="0">
              <a:solidFill>
                <a:srgbClr val="002060"/>
              </a:solidFill>
            </a:endParaRPr>
          </a:p>
        </p:txBody>
      </p:sp>
      <p:sp>
        <p:nvSpPr>
          <p:cNvPr id="3" name="Content Placeholder 2"/>
          <p:cNvSpPr>
            <a:spLocks noGrp="1"/>
          </p:cNvSpPr>
          <p:nvPr>
            <p:ph idx="1"/>
          </p:nvPr>
        </p:nvSpPr>
        <p:spPr>
          <a:xfrm>
            <a:off x="856854" y="1933303"/>
            <a:ext cx="7703672" cy="4293325"/>
          </a:xfrm>
        </p:spPr>
        <p:txBody>
          <a:bodyPr>
            <a:normAutofit fontScale="85000" lnSpcReduction="20000"/>
          </a:bodyPr>
          <a:lstStyle/>
          <a:p>
            <a:pPr marL="205735" indent="-205735">
              <a:buClr>
                <a:srgbClr val="0070C0"/>
              </a:buClr>
              <a:buFont typeface="Wingdings" panose="05000000000000000000" pitchFamily="2" charset="2"/>
              <a:buChar char="§"/>
            </a:pPr>
            <a:r>
              <a:rPr lang="en-US" sz="2200" dirty="0"/>
              <a:t>Technical research initiated by EPA </a:t>
            </a:r>
          </a:p>
          <a:p>
            <a:pPr lvl="1"/>
            <a:endParaRPr lang="en-US" sz="1800" dirty="0"/>
          </a:p>
          <a:p>
            <a:pPr lvl="2">
              <a:buClr>
                <a:srgbClr val="00B0F0"/>
              </a:buClr>
              <a:buFont typeface="Arial" panose="020B0604020202020204" pitchFamily="34" charset="0"/>
              <a:buChar char="•"/>
            </a:pPr>
            <a:r>
              <a:rPr lang="en-US" sz="1900" dirty="0"/>
              <a:t>Benchmarking testing of 30 vehicles across wide range of powertrains &amp; segments</a:t>
            </a:r>
          </a:p>
          <a:p>
            <a:pPr lvl="2">
              <a:buClr>
                <a:srgbClr val="00B0F0"/>
              </a:buClr>
              <a:buFont typeface="Arial" panose="020B0604020202020204" pitchFamily="34" charset="0"/>
              <a:buChar char="•"/>
            </a:pPr>
            <a:endParaRPr lang="en-US" sz="1900" dirty="0"/>
          </a:p>
          <a:p>
            <a:pPr lvl="2">
              <a:buClr>
                <a:srgbClr val="00B0F0"/>
              </a:buClr>
              <a:buFont typeface="Arial" panose="020B0604020202020204" pitchFamily="34" charset="0"/>
              <a:buChar char="•"/>
            </a:pPr>
            <a:r>
              <a:rPr lang="en-US" sz="1900" dirty="0"/>
              <a:t>Published more than 30 peer-reviewed papers and technical reports</a:t>
            </a:r>
          </a:p>
          <a:p>
            <a:pPr lvl="2">
              <a:buClr>
                <a:srgbClr val="00B0F0"/>
              </a:buClr>
              <a:buFont typeface="Arial" panose="020B0604020202020204" pitchFamily="34" charset="0"/>
              <a:buChar char="•"/>
            </a:pPr>
            <a:endParaRPr lang="en-US" sz="1900" dirty="0"/>
          </a:p>
          <a:p>
            <a:pPr lvl="2">
              <a:buClr>
                <a:srgbClr val="00B0F0"/>
              </a:buClr>
              <a:buFont typeface="Arial" panose="020B0604020202020204" pitchFamily="34" charset="0"/>
              <a:buChar char="•"/>
            </a:pPr>
            <a:r>
              <a:rPr lang="en-US" sz="1900" dirty="0"/>
              <a:t>Vehicle simulation modeling, cost teardown studies, mass reduction feasibility/cost studies, manufacturer “learning by doing” costs,  research on consumer issues, economic inputs, others</a:t>
            </a:r>
          </a:p>
          <a:p>
            <a:pPr lvl="1">
              <a:buFont typeface="Arial" panose="020B0604020202020204" pitchFamily="34" charset="0"/>
              <a:buChar char="•"/>
            </a:pPr>
            <a:endParaRPr lang="en-US" sz="1900" dirty="0"/>
          </a:p>
          <a:p>
            <a:pPr marL="205735" indent="-205735">
              <a:buClr>
                <a:srgbClr val="0070C0"/>
              </a:buClr>
              <a:buFont typeface="Wingdings" panose="05000000000000000000" pitchFamily="2" charset="2"/>
              <a:buChar char="§"/>
            </a:pPr>
            <a:r>
              <a:rPr lang="en-US" sz="2200" dirty="0"/>
              <a:t>Extensive reviews of the literature </a:t>
            </a:r>
          </a:p>
          <a:p>
            <a:pPr lvl="2">
              <a:buFont typeface="Arial" panose="020B0604020202020204" pitchFamily="34" charset="0"/>
              <a:buChar char="•"/>
            </a:pPr>
            <a:r>
              <a:rPr lang="en-US" sz="1900" dirty="0"/>
              <a:t>Including significant studies such as the 2015 National Academy of Sciences report</a:t>
            </a:r>
          </a:p>
          <a:p>
            <a:pPr lvl="1"/>
            <a:endParaRPr lang="en-US" sz="1800" dirty="0"/>
          </a:p>
          <a:p>
            <a:pPr marL="205735" indent="-205735">
              <a:buClr>
                <a:srgbClr val="0070C0"/>
              </a:buClr>
              <a:buFont typeface="Wingdings" panose="05000000000000000000" pitchFamily="2" charset="2"/>
              <a:buChar char="§"/>
            </a:pPr>
            <a:r>
              <a:rPr lang="en-US" sz="2200" dirty="0"/>
              <a:t>Stakeholder outreach &amp; collaboration</a:t>
            </a:r>
          </a:p>
          <a:p>
            <a:pPr marL="488621" lvl="2" indent="-214308">
              <a:buClr>
                <a:srgbClr val="00B0F0"/>
              </a:buClr>
              <a:buSzPct val="110000"/>
              <a:buFont typeface="Arial" panose="020B0604020202020204" pitchFamily="34" charset="0"/>
              <a:buChar char="•"/>
            </a:pPr>
            <a:r>
              <a:rPr lang="en-US" sz="1900" dirty="0"/>
              <a:t>Hundreds of meetings with automakers, suppliers, NGOs, consumer groups, labor, states/local governments</a:t>
            </a:r>
          </a:p>
          <a:p>
            <a:pPr marL="488621" lvl="2" indent="-214308">
              <a:buClr>
                <a:srgbClr val="00B0F0"/>
              </a:buClr>
              <a:buSzPct val="110000"/>
              <a:buFont typeface="Arial" panose="020B0604020202020204" pitchFamily="34" charset="0"/>
              <a:buChar char="•"/>
            </a:pPr>
            <a:r>
              <a:rPr lang="en-US" sz="1900" dirty="0"/>
              <a:t>Collaboration with NHTSA, CARB, DOE, Canada</a:t>
            </a:r>
          </a:p>
          <a:p>
            <a:endParaRPr lang="en-US" dirty="0"/>
          </a:p>
        </p:txBody>
      </p:sp>
      <p:sp>
        <p:nvSpPr>
          <p:cNvPr id="4" name="Slide Number Placeholder 3"/>
          <p:cNvSpPr>
            <a:spLocks noGrp="1"/>
          </p:cNvSpPr>
          <p:nvPr>
            <p:ph type="sldNum" sz="quarter" idx="12"/>
          </p:nvPr>
        </p:nvSpPr>
        <p:spPr/>
        <p:txBody>
          <a:bodyPr/>
          <a:lstStyle/>
          <a:p>
            <a:fld id="{7D6658FA-46E2-4285-B13E-19303AB2DCEC}" type="slidenum">
              <a:rPr lang="en-US" smtClean="0"/>
              <a:pPr/>
              <a:t>5</a:t>
            </a:fld>
            <a:endParaRPr lang="en-US" dirty="0"/>
          </a:p>
        </p:txBody>
      </p:sp>
    </p:spTree>
    <p:extLst>
      <p:ext uri="{BB962C8B-B14F-4D97-AF65-F5344CB8AC3E}">
        <p14:creationId xmlns:p14="http://schemas.microsoft.com/office/powerpoint/2010/main" val="1511374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1" y="558399"/>
            <a:ext cx="7876903" cy="1088068"/>
          </a:xfrm>
        </p:spPr>
        <p:txBody>
          <a:bodyPr>
            <a:normAutofit/>
          </a:bodyPr>
          <a:lstStyle/>
          <a:p>
            <a:r>
              <a:rPr lang="en-US" sz="3600" b="1" dirty="0">
                <a:solidFill>
                  <a:srgbClr val="002060"/>
                </a:solidFill>
              </a:rPr>
              <a:t>EPA’s Final Determination on </a:t>
            </a:r>
            <a:br>
              <a:rPr lang="en-US" sz="3600" b="1" dirty="0">
                <a:solidFill>
                  <a:srgbClr val="002060"/>
                </a:solidFill>
              </a:rPr>
            </a:br>
            <a:r>
              <a:rPr lang="en-US" sz="3600" b="1" dirty="0">
                <a:solidFill>
                  <a:srgbClr val="002060"/>
                </a:solidFill>
              </a:rPr>
              <a:t>MY2022-2025 Standards</a:t>
            </a:r>
          </a:p>
        </p:txBody>
      </p:sp>
      <p:sp>
        <p:nvSpPr>
          <p:cNvPr id="3" name="Content Placeholder 2"/>
          <p:cNvSpPr>
            <a:spLocks noGrp="1"/>
          </p:cNvSpPr>
          <p:nvPr>
            <p:ph idx="1"/>
          </p:nvPr>
        </p:nvSpPr>
        <p:spPr>
          <a:xfrm>
            <a:off x="822961" y="2156377"/>
            <a:ext cx="7378504" cy="4145280"/>
          </a:xfrm>
        </p:spPr>
        <p:txBody>
          <a:bodyPr>
            <a:normAutofit fontScale="92500" lnSpcReduction="20000"/>
          </a:bodyPr>
          <a:lstStyle/>
          <a:p>
            <a:pPr marL="274320" indent="-274320">
              <a:lnSpc>
                <a:spcPct val="110000"/>
              </a:lnSpc>
              <a:buFont typeface="Wingdings" panose="05000000000000000000" pitchFamily="2" charset="2"/>
              <a:buChar char="§"/>
            </a:pPr>
            <a:r>
              <a:rPr lang="en-US" sz="2400" dirty="0">
                <a:solidFill>
                  <a:srgbClr val="002060"/>
                </a:solidFill>
              </a:rPr>
              <a:t>On January 12, 2017, the EPA Administrator signed a Final Determination finding that the MY2022-2025 standards remain appropriate under the Clean Air Act</a:t>
            </a:r>
          </a:p>
          <a:p>
            <a:pPr marL="274320" indent="-274320">
              <a:lnSpc>
                <a:spcPct val="110000"/>
              </a:lnSpc>
              <a:buFont typeface="Arial" panose="020B0604020202020204" pitchFamily="34" charset="0"/>
              <a:buChar char="•"/>
            </a:pPr>
            <a:endParaRPr lang="en-US" sz="2400" dirty="0">
              <a:solidFill>
                <a:srgbClr val="002060"/>
              </a:solidFill>
            </a:endParaRPr>
          </a:p>
          <a:p>
            <a:pPr marL="274320" indent="-274320">
              <a:lnSpc>
                <a:spcPct val="110000"/>
              </a:lnSpc>
              <a:buFont typeface="Wingdings" panose="05000000000000000000" pitchFamily="2" charset="2"/>
              <a:buChar char="§"/>
            </a:pPr>
            <a:r>
              <a:rPr lang="en-US" sz="2400" dirty="0">
                <a:solidFill>
                  <a:srgbClr val="002060"/>
                </a:solidFill>
              </a:rPr>
              <a:t>EPA extensively assessed public comments on the Proposed Determination, and responded in a 174-page Response to Comments document</a:t>
            </a:r>
          </a:p>
          <a:p>
            <a:pPr marL="274320" indent="-274320">
              <a:lnSpc>
                <a:spcPct val="110000"/>
              </a:lnSpc>
              <a:buFont typeface="Wingdings" panose="05000000000000000000" pitchFamily="2" charset="2"/>
              <a:buChar char="§"/>
            </a:pPr>
            <a:endParaRPr lang="en-US" sz="2400" dirty="0">
              <a:solidFill>
                <a:srgbClr val="002060"/>
              </a:solidFill>
            </a:endParaRPr>
          </a:p>
          <a:p>
            <a:pPr marL="274320" indent="-274320">
              <a:lnSpc>
                <a:spcPct val="110000"/>
              </a:lnSpc>
              <a:buFont typeface="Wingdings" panose="05000000000000000000" pitchFamily="2" charset="2"/>
              <a:buChar char="§"/>
            </a:pPr>
            <a:r>
              <a:rPr lang="en-US" sz="2400" dirty="0">
                <a:solidFill>
                  <a:srgbClr val="002060"/>
                </a:solidFill>
              </a:rPr>
              <a:t>This action concludes the Midterm Evaluation under EPA’s regulations</a:t>
            </a:r>
          </a:p>
          <a:p>
            <a:endParaRPr lang="en-US" sz="2400" b="1" dirty="0">
              <a:solidFill>
                <a:srgbClr val="002060"/>
              </a:solidFill>
            </a:endParaRPr>
          </a:p>
          <a:p>
            <a:pPr marL="257168" indent="-257168">
              <a:buFont typeface="Arial" panose="020B0604020202020204" pitchFamily="34" charset="0"/>
              <a:buChar char="•"/>
            </a:pPr>
            <a:endParaRPr lang="en-US" sz="1800" dirty="0"/>
          </a:p>
        </p:txBody>
      </p:sp>
      <p:sp>
        <p:nvSpPr>
          <p:cNvPr id="5" name="Slide Number Placeholder 4"/>
          <p:cNvSpPr>
            <a:spLocks noGrp="1"/>
          </p:cNvSpPr>
          <p:nvPr>
            <p:ph type="sldNum" sz="quarter" idx="12"/>
          </p:nvPr>
        </p:nvSpPr>
        <p:spPr/>
        <p:txBody>
          <a:bodyPr/>
          <a:lstStyle/>
          <a:p>
            <a:fld id="{7D6658FA-46E2-4285-B13E-19303AB2DCEC}" type="slidenum">
              <a:rPr lang="en-US" smtClean="0"/>
              <a:pPr/>
              <a:t>6</a:t>
            </a:fld>
            <a:endParaRPr lang="en-US" dirty="0"/>
          </a:p>
        </p:txBody>
      </p:sp>
    </p:spTree>
    <p:extLst>
      <p:ext uri="{BB962C8B-B14F-4D97-AF65-F5344CB8AC3E}">
        <p14:creationId xmlns:p14="http://schemas.microsoft.com/office/powerpoint/2010/main" val="343849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851685"/>
          </a:xfrm>
        </p:spPr>
        <p:txBody>
          <a:bodyPr/>
          <a:lstStyle/>
          <a:p>
            <a:r>
              <a:rPr lang="en-US" dirty="0">
                <a:solidFill>
                  <a:srgbClr val="002060"/>
                </a:solidFill>
              </a:rPr>
              <a:t> </a:t>
            </a:r>
            <a:r>
              <a:rPr lang="en-US" b="1" dirty="0">
                <a:solidFill>
                  <a:srgbClr val="002060"/>
                </a:solidFill>
              </a:rPr>
              <a:t>Key Findings</a:t>
            </a:r>
            <a:r>
              <a:rPr lang="en-US" dirty="0">
                <a:solidFill>
                  <a:srgbClr val="002060"/>
                </a:solidFill>
              </a:rPr>
              <a:t/>
            </a:r>
            <a:br>
              <a:rPr lang="en-US" dirty="0">
                <a:solidFill>
                  <a:srgbClr val="002060"/>
                </a:solidFill>
              </a:rPr>
            </a:br>
            <a:endParaRPr lang="en-US" dirty="0"/>
          </a:p>
        </p:txBody>
      </p:sp>
      <p:sp>
        <p:nvSpPr>
          <p:cNvPr id="3" name="Content Placeholder 2"/>
          <p:cNvSpPr>
            <a:spLocks noGrp="1"/>
          </p:cNvSpPr>
          <p:nvPr>
            <p:ph idx="1"/>
          </p:nvPr>
        </p:nvSpPr>
        <p:spPr>
          <a:xfrm>
            <a:off x="822959" y="1902004"/>
            <a:ext cx="7543801" cy="4329983"/>
          </a:xfrm>
        </p:spPr>
        <p:txBody>
          <a:bodyPr>
            <a:normAutofit fontScale="85000" lnSpcReduction="20000"/>
          </a:bodyPr>
          <a:lstStyle/>
          <a:p>
            <a:pPr marL="365760" indent="-365760">
              <a:lnSpc>
                <a:spcPct val="110000"/>
              </a:lnSpc>
              <a:buClr>
                <a:srgbClr val="0070C0"/>
              </a:buClr>
              <a:buFont typeface="Wingdings" panose="05000000000000000000" pitchFamily="2" charset="2"/>
              <a:buChar char="Ø"/>
            </a:pPr>
            <a:r>
              <a:rPr lang="en-US" sz="3000" dirty="0">
                <a:solidFill>
                  <a:srgbClr val="002060"/>
                </a:solidFill>
              </a:rPr>
              <a:t>Standards are feasible and cost-effective, with a wide range of technology pathways available</a:t>
            </a:r>
          </a:p>
          <a:p>
            <a:pPr marL="365760" indent="-365760">
              <a:lnSpc>
                <a:spcPct val="110000"/>
              </a:lnSpc>
              <a:buClr>
                <a:srgbClr val="0070C0"/>
              </a:buClr>
              <a:buFont typeface="Wingdings" panose="05000000000000000000" pitchFamily="2" charset="2"/>
              <a:buChar char="Ø"/>
            </a:pPr>
            <a:r>
              <a:rPr lang="en-US" sz="3000" dirty="0">
                <a:solidFill>
                  <a:srgbClr val="002060"/>
                </a:solidFill>
              </a:rPr>
              <a:t>Standards will achieve significant GHG and oil reductions</a:t>
            </a:r>
          </a:p>
          <a:p>
            <a:pPr marL="365760" indent="-365760">
              <a:buClr>
                <a:srgbClr val="0070C0"/>
              </a:buClr>
              <a:buFont typeface="Wingdings" panose="05000000000000000000" pitchFamily="2" charset="2"/>
              <a:buChar char="Ø"/>
            </a:pPr>
            <a:r>
              <a:rPr lang="en-US" sz="3000" dirty="0">
                <a:solidFill>
                  <a:srgbClr val="002060"/>
                </a:solidFill>
              </a:rPr>
              <a:t>Standards provide significant benefits to consumers and the public</a:t>
            </a:r>
          </a:p>
          <a:p>
            <a:pPr marL="476619" lvl="1" indent="-257168">
              <a:buClr>
                <a:srgbClr val="0070C0"/>
              </a:buClr>
              <a:buFont typeface="Wingdings" panose="05000000000000000000" pitchFamily="2" charset="2"/>
              <a:buChar char="Ø"/>
            </a:pPr>
            <a:endParaRPr lang="en-US" sz="2400" dirty="0">
              <a:solidFill>
                <a:srgbClr val="002060"/>
              </a:solidFill>
            </a:endParaRPr>
          </a:p>
          <a:p>
            <a:pPr marL="274320" indent="-274320">
              <a:buClr>
                <a:srgbClr val="0070C0"/>
              </a:buClr>
              <a:buFont typeface="Wingdings" panose="05000000000000000000" pitchFamily="2" charset="2"/>
              <a:buChar char="§"/>
            </a:pPr>
            <a:r>
              <a:rPr lang="en-US" sz="2400" dirty="0">
                <a:solidFill>
                  <a:srgbClr val="002060"/>
                </a:solidFill>
              </a:rPr>
              <a:t>The Administrator also noted that the record could support more stringent standards.  Recognizing the importance of regulatory certainty for the industry’s long-term planning, she concluded that it is appropriate to provide the full measure of lead time for the current standards, rather than proposing to adopt more stringent standards with shorter lead time.</a:t>
            </a:r>
          </a:p>
          <a:p>
            <a:pPr marL="562351" lvl="1" indent="-342900">
              <a:buClr>
                <a:srgbClr val="0070C0"/>
              </a:buClr>
              <a:buFont typeface="Wingdings" panose="05000000000000000000" pitchFamily="2" charset="2"/>
              <a:buChar char="§"/>
            </a:pPr>
            <a:endParaRPr lang="en-US" sz="2800" dirty="0">
              <a:solidFill>
                <a:srgbClr val="002060"/>
              </a:solidFill>
            </a:endParaRPr>
          </a:p>
          <a:p>
            <a:pPr marL="613776" lvl="2" indent="-257168">
              <a:buFont typeface="Arial" panose="020B0604020202020204" pitchFamily="34" charset="0"/>
              <a:buChar char="•"/>
            </a:pPr>
            <a:endParaRPr lang="en-US" sz="2400" dirty="0">
              <a:solidFill>
                <a:srgbClr val="002060"/>
              </a:solidFill>
            </a:endParaRPr>
          </a:p>
          <a:p>
            <a:endParaRPr lang="en-US" dirty="0"/>
          </a:p>
        </p:txBody>
      </p:sp>
      <p:sp>
        <p:nvSpPr>
          <p:cNvPr id="4" name="Slide Number Placeholder 3"/>
          <p:cNvSpPr>
            <a:spLocks noGrp="1"/>
          </p:cNvSpPr>
          <p:nvPr>
            <p:ph type="sldNum" sz="quarter" idx="12"/>
          </p:nvPr>
        </p:nvSpPr>
        <p:spPr/>
        <p:txBody>
          <a:bodyPr/>
          <a:lstStyle/>
          <a:p>
            <a:fld id="{7D6658FA-46E2-4285-B13E-19303AB2DCEC}" type="slidenum">
              <a:rPr lang="en-US" smtClean="0"/>
              <a:pPr/>
              <a:t>7</a:t>
            </a:fld>
            <a:endParaRPr lang="en-US" dirty="0"/>
          </a:p>
        </p:txBody>
      </p:sp>
    </p:spTree>
    <p:extLst>
      <p:ext uri="{BB962C8B-B14F-4D97-AF65-F5344CB8AC3E}">
        <p14:creationId xmlns:p14="http://schemas.microsoft.com/office/powerpoint/2010/main" val="151578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6658FA-46E2-4285-B13E-19303AB2DCEC}" type="slidenum">
              <a:rPr lang="en-US" smtClean="0"/>
              <a:pPr/>
              <a:t>8</a:t>
            </a:fld>
            <a:endParaRPr lang="en-US" dirty="0"/>
          </a:p>
        </p:txBody>
      </p:sp>
      <p:sp>
        <p:nvSpPr>
          <p:cNvPr id="6" name="TextBox 5"/>
          <p:cNvSpPr txBox="1"/>
          <p:nvPr/>
        </p:nvSpPr>
        <p:spPr>
          <a:xfrm>
            <a:off x="463614" y="589351"/>
            <a:ext cx="4212887" cy="5632311"/>
          </a:xfrm>
          <a:prstGeom prst="rect">
            <a:avLst/>
          </a:prstGeom>
          <a:noFill/>
        </p:spPr>
        <p:txBody>
          <a:bodyPr wrap="square" rtlCol="0">
            <a:spAutoFit/>
          </a:bodyPr>
          <a:lstStyle/>
          <a:p>
            <a:r>
              <a:rPr lang="en-US" sz="3200" b="1" dirty="0">
                <a:solidFill>
                  <a:srgbClr val="002060"/>
                </a:solidFill>
              </a:rPr>
              <a:t>2025 Standards can be met mostly with advanced gasoline vehicle technologies</a:t>
            </a:r>
            <a:r>
              <a:rPr lang="en-US" sz="2400" b="1" baseline="30000" dirty="0">
                <a:solidFill>
                  <a:srgbClr val="002060"/>
                </a:solidFill>
              </a:rPr>
              <a:t>*</a:t>
            </a:r>
            <a:endParaRPr lang="en-US" sz="3200" b="1" dirty="0">
              <a:solidFill>
                <a:srgbClr val="002060"/>
              </a:solidFill>
            </a:endParaRPr>
          </a:p>
          <a:p>
            <a:endParaRPr lang="en-US" sz="2800" b="1" dirty="0">
              <a:solidFill>
                <a:srgbClr val="002060"/>
              </a:solidFill>
            </a:endParaRPr>
          </a:p>
          <a:p>
            <a:pPr marL="257168" indent="-257168">
              <a:buFont typeface="Arial" panose="020B0604020202020204" pitchFamily="34" charset="0"/>
              <a:buChar char="•"/>
            </a:pPr>
            <a:r>
              <a:rPr lang="en-US" dirty="0">
                <a:solidFill>
                  <a:srgbClr val="002060"/>
                </a:solidFill>
              </a:rPr>
              <a:t>Advanced engines and transmissions</a:t>
            </a:r>
          </a:p>
          <a:p>
            <a:pPr marL="257168" indent="-257168">
              <a:buFont typeface="Arial" panose="020B0604020202020204" pitchFamily="34" charset="0"/>
              <a:buChar char="•"/>
            </a:pPr>
            <a:r>
              <a:rPr lang="en-US" dirty="0">
                <a:solidFill>
                  <a:srgbClr val="002060"/>
                </a:solidFill>
              </a:rPr>
              <a:t>Vehicle light-weighting</a:t>
            </a:r>
          </a:p>
          <a:p>
            <a:pPr marL="257168" indent="-257168">
              <a:buFont typeface="Arial" panose="020B0604020202020204" pitchFamily="34" charset="0"/>
              <a:buChar char="•"/>
            </a:pPr>
            <a:r>
              <a:rPr lang="en-US" dirty="0">
                <a:solidFill>
                  <a:srgbClr val="002060"/>
                </a:solidFill>
              </a:rPr>
              <a:t>Improved aerodynamics</a:t>
            </a:r>
          </a:p>
          <a:p>
            <a:pPr marL="257168" indent="-257168">
              <a:buFont typeface="Arial" panose="020B0604020202020204" pitchFamily="34" charset="0"/>
              <a:buChar char="•"/>
            </a:pPr>
            <a:r>
              <a:rPr lang="en-US" dirty="0">
                <a:solidFill>
                  <a:srgbClr val="002060"/>
                </a:solidFill>
              </a:rPr>
              <a:t>More efficient accessories</a:t>
            </a:r>
          </a:p>
          <a:p>
            <a:pPr marL="257168" indent="-257168">
              <a:buFont typeface="Arial" panose="020B0604020202020204" pitchFamily="34" charset="0"/>
              <a:buChar char="•"/>
            </a:pPr>
            <a:r>
              <a:rPr lang="en-US" dirty="0">
                <a:solidFill>
                  <a:srgbClr val="002060"/>
                </a:solidFill>
              </a:rPr>
              <a:t>Low rolling resistance tires</a:t>
            </a:r>
          </a:p>
          <a:p>
            <a:pPr marL="257168" indent="-257168">
              <a:buFont typeface="Arial" panose="020B0604020202020204" pitchFamily="34" charset="0"/>
              <a:buChar char="•"/>
            </a:pPr>
            <a:r>
              <a:rPr lang="en-US" dirty="0">
                <a:solidFill>
                  <a:srgbClr val="002060"/>
                </a:solidFill>
              </a:rPr>
              <a:t>Stop-start technology</a:t>
            </a:r>
          </a:p>
          <a:p>
            <a:pPr marL="257168" indent="-257168">
              <a:buFont typeface="Arial" panose="020B0604020202020204" pitchFamily="34" charset="0"/>
              <a:buChar char="•"/>
            </a:pPr>
            <a:r>
              <a:rPr lang="en-US" dirty="0">
                <a:solidFill>
                  <a:srgbClr val="002060"/>
                </a:solidFill>
              </a:rPr>
              <a:t>Mild hybrid (e.g., 48 volt systems)</a:t>
            </a:r>
          </a:p>
          <a:p>
            <a:endParaRPr lang="en-US" dirty="0">
              <a:solidFill>
                <a:srgbClr val="002060"/>
              </a:solidFill>
            </a:endParaRPr>
          </a:p>
          <a:p>
            <a:endParaRPr lang="en-US" sz="2400" b="1" dirty="0">
              <a:solidFill>
                <a:srgbClr val="002060"/>
              </a:solidFill>
            </a:endParaRPr>
          </a:p>
          <a:p>
            <a:endParaRPr lang="en-US" b="1" dirty="0">
              <a:solidFill>
                <a:srgbClr val="002060"/>
              </a:solidFill>
            </a:endParaRPr>
          </a:p>
          <a:p>
            <a:endParaRPr lang="en-US" b="1" dirty="0">
              <a:solidFill>
                <a:srgbClr val="002060"/>
              </a:solidFill>
            </a:endParaRPr>
          </a:p>
        </p:txBody>
      </p:sp>
      <p:graphicFrame>
        <p:nvGraphicFramePr>
          <p:cNvPr id="7" name="Chart 6"/>
          <p:cNvGraphicFramePr>
            <a:graphicFrameLocks/>
          </p:cNvGraphicFramePr>
          <p:nvPr>
            <p:extLst>
              <p:ext uri="{D42A27DB-BD31-4B8C-83A1-F6EECF244321}">
                <p14:modId xmlns:p14="http://schemas.microsoft.com/office/powerpoint/2010/main" val="2077517175"/>
              </p:ext>
            </p:extLst>
          </p:nvPr>
        </p:nvGraphicFramePr>
        <p:xfrm>
          <a:off x="4500159" y="1063133"/>
          <a:ext cx="4123141" cy="43791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072574639"/>
              </p:ext>
            </p:extLst>
          </p:nvPr>
        </p:nvGraphicFramePr>
        <p:xfrm>
          <a:off x="4408716" y="1188793"/>
          <a:ext cx="4089242" cy="4475552"/>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p:cNvPicPr>
            <a:picLocks noChangeAspect="1"/>
          </p:cNvPicPr>
          <p:nvPr/>
        </p:nvPicPr>
        <p:blipFill>
          <a:blip r:embed="rId5"/>
          <a:stretch>
            <a:fillRect/>
          </a:stretch>
        </p:blipFill>
        <p:spPr>
          <a:xfrm>
            <a:off x="4290911" y="836881"/>
            <a:ext cx="4922757" cy="5384781"/>
          </a:xfrm>
          <a:prstGeom prst="rect">
            <a:avLst/>
          </a:prstGeom>
        </p:spPr>
      </p:pic>
      <p:sp>
        <p:nvSpPr>
          <p:cNvPr id="3" name="TextBox 2"/>
          <p:cNvSpPr txBox="1"/>
          <p:nvPr/>
        </p:nvSpPr>
        <p:spPr>
          <a:xfrm>
            <a:off x="226424" y="5838655"/>
            <a:ext cx="4988930" cy="276999"/>
          </a:xfrm>
          <a:prstGeom prst="rect">
            <a:avLst/>
          </a:prstGeom>
          <a:noFill/>
        </p:spPr>
        <p:txBody>
          <a:bodyPr wrap="none" rtlCol="0">
            <a:spAutoFit/>
          </a:bodyPr>
          <a:lstStyle/>
          <a:p>
            <a:r>
              <a:rPr lang="en-US" sz="1200" i="1" dirty="0"/>
              <a:t>* Consistent with findings of the 2015 National Academies of Sciences report</a:t>
            </a:r>
          </a:p>
        </p:txBody>
      </p:sp>
    </p:spTree>
    <p:extLst>
      <p:ext uri="{BB962C8B-B14F-4D97-AF65-F5344CB8AC3E}">
        <p14:creationId xmlns:p14="http://schemas.microsoft.com/office/powerpoint/2010/main" val="189711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a:solidFill>
                  <a:srgbClr val="002060"/>
                </a:solidFill>
              </a:rPr>
              <a:t>Standards will achieve significant benefits</a:t>
            </a:r>
            <a:r>
              <a:rPr lang="en-US" sz="3200" b="1" baseline="30000" dirty="0">
                <a:solidFill>
                  <a:srgbClr val="002060"/>
                </a:solidFill>
              </a:rPr>
              <a:t>*</a:t>
            </a:r>
            <a:endParaRPr lang="en-US" sz="3600" b="1" baseline="30000" dirty="0">
              <a:solidFill>
                <a:srgbClr val="002060"/>
              </a:solidFill>
            </a:endParaRPr>
          </a:p>
        </p:txBody>
      </p:sp>
      <p:sp>
        <p:nvSpPr>
          <p:cNvPr id="5" name="Content Placeholder 4"/>
          <p:cNvSpPr>
            <a:spLocks noGrp="1"/>
          </p:cNvSpPr>
          <p:nvPr>
            <p:ph idx="1"/>
          </p:nvPr>
        </p:nvSpPr>
        <p:spPr>
          <a:xfrm>
            <a:off x="777239" y="1950720"/>
            <a:ext cx="7704909" cy="4389119"/>
          </a:xfrm>
        </p:spPr>
        <p:txBody>
          <a:bodyPr>
            <a:normAutofit fontScale="70000" lnSpcReduction="20000"/>
          </a:bodyPr>
          <a:lstStyle/>
          <a:p>
            <a:pPr marL="476619" lvl="1" indent="-257168">
              <a:buClr>
                <a:srgbClr val="0070C0"/>
              </a:buClr>
              <a:buFont typeface="Wingdings" panose="05000000000000000000" pitchFamily="2" charset="2"/>
              <a:buChar char="Ø"/>
            </a:pPr>
            <a:endParaRPr lang="en-US" sz="2400" b="1" dirty="0">
              <a:solidFill>
                <a:srgbClr val="002060"/>
              </a:solidFill>
            </a:endParaRPr>
          </a:p>
          <a:p>
            <a:pPr marL="476619" lvl="1" indent="-257168">
              <a:buClr>
                <a:srgbClr val="0070C0"/>
              </a:buClr>
              <a:buFont typeface="Wingdings" panose="05000000000000000000" pitchFamily="2" charset="2"/>
              <a:buChar char="Ø"/>
            </a:pPr>
            <a:r>
              <a:rPr lang="en-US" sz="3200" b="1" dirty="0">
                <a:solidFill>
                  <a:srgbClr val="002060"/>
                </a:solidFill>
              </a:rPr>
              <a:t>Standards will achieve significant GHG and oil reductions</a:t>
            </a:r>
          </a:p>
          <a:p>
            <a:pPr marL="796656" lvl="3" indent="-257168">
              <a:buFont typeface="Arial" panose="020B0604020202020204" pitchFamily="34" charset="0"/>
              <a:buChar char="•"/>
            </a:pPr>
            <a:r>
              <a:rPr lang="en-US" sz="2600" dirty="0">
                <a:solidFill>
                  <a:srgbClr val="002060"/>
                </a:solidFill>
              </a:rPr>
              <a:t>Reduce GHG emissions by 540 MMT and oil consumption by 1.2 billion barrels over lifetime of MY2022-2025 vehicles</a:t>
            </a:r>
          </a:p>
          <a:p>
            <a:pPr marL="476619" lvl="1" indent="-257168">
              <a:buFont typeface="Arial" panose="020B0604020202020204" pitchFamily="34" charset="0"/>
              <a:buChar char="•"/>
            </a:pPr>
            <a:endParaRPr lang="en-US" sz="2900" dirty="0">
              <a:solidFill>
                <a:srgbClr val="002060"/>
              </a:solidFill>
            </a:endParaRPr>
          </a:p>
          <a:p>
            <a:pPr marL="476619" lvl="1" indent="-257168">
              <a:buClr>
                <a:srgbClr val="0070C0"/>
              </a:buClr>
              <a:buFont typeface="Wingdings" panose="05000000000000000000" pitchFamily="2" charset="2"/>
              <a:buChar char="Ø"/>
            </a:pPr>
            <a:r>
              <a:rPr lang="en-US" sz="3200" b="1" dirty="0">
                <a:solidFill>
                  <a:srgbClr val="002060"/>
                </a:solidFill>
              </a:rPr>
              <a:t>Standards provide significant benefits to consumers and the public</a:t>
            </a:r>
          </a:p>
          <a:p>
            <a:pPr marL="796656" lvl="3" indent="-257168">
              <a:buFont typeface="Arial" panose="020B0604020202020204" pitchFamily="34" charset="0"/>
              <a:buChar char="•"/>
            </a:pPr>
            <a:r>
              <a:rPr lang="en-US" sz="2600" dirty="0">
                <a:solidFill>
                  <a:srgbClr val="002060"/>
                </a:solidFill>
              </a:rPr>
              <a:t>Net societal benefits of nearly $100 billion</a:t>
            </a:r>
          </a:p>
          <a:p>
            <a:pPr marL="613776" lvl="2" indent="-257168">
              <a:buFont typeface="Arial" panose="020B0604020202020204" pitchFamily="34" charset="0"/>
              <a:buChar char="•"/>
            </a:pPr>
            <a:endParaRPr lang="en-US" sz="2600" dirty="0">
              <a:solidFill>
                <a:srgbClr val="002060"/>
              </a:solidFill>
            </a:endParaRPr>
          </a:p>
          <a:p>
            <a:pPr marL="796656" lvl="3" indent="-257168">
              <a:buFont typeface="Arial" panose="020B0604020202020204" pitchFamily="34" charset="0"/>
              <a:buChar char="•"/>
            </a:pPr>
            <a:r>
              <a:rPr lang="en-US" sz="2600" dirty="0">
                <a:solidFill>
                  <a:srgbClr val="002060"/>
                </a:solidFill>
              </a:rPr>
              <a:t>Net lifetime consumer savings of $1,650 </a:t>
            </a:r>
          </a:p>
          <a:p>
            <a:pPr marL="613776" lvl="2" indent="-257168">
              <a:buFont typeface="Arial" panose="020B0604020202020204" pitchFamily="34" charset="0"/>
              <a:buChar char="•"/>
            </a:pPr>
            <a:endParaRPr lang="en-US" sz="2600" dirty="0">
              <a:solidFill>
                <a:srgbClr val="002060"/>
              </a:solidFill>
            </a:endParaRPr>
          </a:p>
          <a:p>
            <a:pPr marL="796656" lvl="3" indent="-257168">
              <a:buFont typeface="Arial" panose="020B0604020202020204" pitchFamily="34" charset="0"/>
              <a:buChar char="•"/>
            </a:pPr>
            <a:r>
              <a:rPr lang="en-US" sz="2600" dirty="0">
                <a:solidFill>
                  <a:srgbClr val="002060"/>
                </a:solidFill>
              </a:rPr>
              <a:t>Payback for an average MY2025 vehicle (compared to MY2021):</a:t>
            </a:r>
          </a:p>
          <a:p>
            <a:pPr marL="1055401" lvl="5" indent="-257168">
              <a:buFont typeface="Wingdings" panose="05000000000000000000" pitchFamily="2" charset="2"/>
              <a:buChar char="§"/>
            </a:pPr>
            <a:r>
              <a:rPr lang="en-US" sz="2200" dirty="0">
                <a:solidFill>
                  <a:srgbClr val="002060"/>
                </a:solidFill>
              </a:rPr>
              <a:t>Consumers who finance with 5-year loan will see payback within 1</a:t>
            </a:r>
            <a:r>
              <a:rPr lang="en-US" sz="2200" baseline="30000" dirty="0">
                <a:solidFill>
                  <a:srgbClr val="002060"/>
                </a:solidFill>
              </a:rPr>
              <a:t>st</a:t>
            </a:r>
            <a:r>
              <a:rPr lang="en-US" sz="2200" dirty="0">
                <a:solidFill>
                  <a:srgbClr val="002060"/>
                </a:solidFill>
              </a:rPr>
              <a:t> year</a:t>
            </a:r>
          </a:p>
          <a:p>
            <a:pPr marL="1055401" lvl="5" indent="-257168">
              <a:buFont typeface="Wingdings" panose="05000000000000000000" pitchFamily="2" charset="2"/>
              <a:buChar char="§"/>
            </a:pPr>
            <a:r>
              <a:rPr lang="en-US" sz="2200" dirty="0">
                <a:solidFill>
                  <a:srgbClr val="002060"/>
                </a:solidFill>
              </a:rPr>
              <a:t>Consumers who pay cash will see payback within 5 years</a:t>
            </a:r>
          </a:p>
          <a:p>
            <a:pPr marL="888089" lvl="4" indent="-257168">
              <a:buFont typeface="Wingdings" panose="05000000000000000000" pitchFamily="2" charset="2"/>
              <a:buChar char="§"/>
            </a:pPr>
            <a:endParaRPr lang="en-US" sz="1900" dirty="0">
              <a:solidFill>
                <a:srgbClr val="002060"/>
              </a:solidFill>
            </a:endParaRPr>
          </a:p>
          <a:p>
            <a:r>
              <a:rPr lang="en-US" sz="2200" i="1" dirty="0">
                <a:solidFill>
                  <a:srgbClr val="002060"/>
                </a:solidFill>
              </a:rPr>
              <a:t>* All analyses compare the MY2022-2025 standards to a reference case of the MY2021 standard</a:t>
            </a:r>
          </a:p>
          <a:p>
            <a:endParaRPr lang="en-US" dirty="0"/>
          </a:p>
        </p:txBody>
      </p:sp>
      <p:sp>
        <p:nvSpPr>
          <p:cNvPr id="2" name="Slide Number Placeholder 1"/>
          <p:cNvSpPr>
            <a:spLocks noGrp="1"/>
          </p:cNvSpPr>
          <p:nvPr>
            <p:ph type="sldNum" sz="quarter" idx="12"/>
          </p:nvPr>
        </p:nvSpPr>
        <p:spPr/>
        <p:txBody>
          <a:bodyPr/>
          <a:lstStyle/>
          <a:p>
            <a:fld id="{7D6658FA-46E2-4285-B13E-19303AB2DCEC}" type="slidenum">
              <a:rPr lang="en-US" smtClean="0"/>
              <a:pPr/>
              <a:t>9</a:t>
            </a:fld>
            <a:endParaRPr lang="en-US" dirty="0"/>
          </a:p>
        </p:txBody>
      </p:sp>
    </p:spTree>
    <p:extLst>
      <p:ext uri="{BB962C8B-B14F-4D97-AF65-F5344CB8AC3E}">
        <p14:creationId xmlns:p14="http://schemas.microsoft.com/office/powerpoint/2010/main" val="337749354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89.xml.rels><?xml version="1.0" encoding="UTF-8" standalone="yes"?>
<Relationships xmlns="http://schemas.openxmlformats.org/package/2006/relationships"><Relationship Id="rId1" Type="http://schemas.openxmlformats.org/officeDocument/2006/relationships/customXmlProps" Target="itemProps28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0.xml.rels><?xml version="1.0" encoding="UTF-8" standalone="yes"?>
<Relationships xmlns="http://schemas.openxmlformats.org/package/2006/relationships"><Relationship Id="rId1" Type="http://schemas.openxmlformats.org/officeDocument/2006/relationships/customXmlProps" Target="itemProps290.xml"/></Relationships>
</file>

<file path=customXml/_rels/item291.xml.rels><?xml version="1.0" encoding="UTF-8" standalone="yes"?>
<Relationships xmlns="http://schemas.openxmlformats.org/package/2006/relationships"><Relationship Id="rId1" Type="http://schemas.openxmlformats.org/officeDocument/2006/relationships/customXmlProps" Target="itemProps291.xml"/></Relationships>
</file>

<file path=customXml/_rels/item292.xml.rels><?xml version="1.0" encoding="UTF-8" standalone="yes"?>
<Relationships xmlns="http://schemas.openxmlformats.org/package/2006/relationships"><Relationship Id="rId1" Type="http://schemas.openxmlformats.org/officeDocument/2006/relationships/customXmlProps" Target="itemProps292.xml"/></Relationships>
</file>

<file path=customXml/_rels/item293.xml.rels><?xml version="1.0" encoding="UTF-8" standalone="yes"?>
<Relationships xmlns="http://schemas.openxmlformats.org/package/2006/relationships"><Relationship Id="rId1" Type="http://schemas.openxmlformats.org/officeDocument/2006/relationships/customXmlProps" Target="itemProps293.xml"/></Relationships>
</file>

<file path=customXml/_rels/item294.xml.rels><?xml version="1.0" encoding="UTF-8" standalone="yes"?>
<Relationships xmlns="http://schemas.openxmlformats.org/package/2006/relationships"><Relationship Id="rId1" Type="http://schemas.openxmlformats.org/officeDocument/2006/relationships/customXmlProps" Target="itemProps294.xml"/></Relationships>
</file>

<file path=customXml/_rels/item295.xml.rels><?xml version="1.0" encoding="UTF-8" standalone="yes"?>
<Relationships xmlns="http://schemas.openxmlformats.org/package/2006/relationships"><Relationship Id="rId1" Type="http://schemas.openxmlformats.org/officeDocument/2006/relationships/customXmlProps" Target="itemProps295.xml"/></Relationships>
</file>

<file path=customXml/_rels/item296.xml.rels><?xml version="1.0" encoding="UTF-8" standalone="yes"?>
<Relationships xmlns="http://schemas.openxmlformats.org/package/2006/relationships"><Relationship Id="rId1" Type="http://schemas.openxmlformats.org/officeDocument/2006/relationships/customXmlProps" Target="itemProps296.xml"/></Relationships>
</file>

<file path=customXml/_rels/item297.xml.rels><?xml version="1.0" encoding="UTF-8" standalone="yes"?>
<Relationships xmlns="http://schemas.openxmlformats.org/package/2006/relationships"><Relationship Id="rId1" Type="http://schemas.openxmlformats.org/officeDocument/2006/relationships/customXmlProps" Target="itemProps297.xml"/></Relationships>
</file>

<file path=customXml/_rels/item298.xml.rels><?xml version="1.0" encoding="UTF-8" standalone="yes"?>
<Relationships xmlns="http://schemas.openxmlformats.org/package/2006/relationships"><Relationship Id="rId1" Type="http://schemas.openxmlformats.org/officeDocument/2006/relationships/customXmlProps" Target="itemProps298.xml"/></Relationships>
</file>

<file path=customXml/_rels/item299.xml.rels><?xml version="1.0" encoding="UTF-8" standalone="yes"?>
<Relationships xmlns="http://schemas.openxmlformats.org/package/2006/relationships"><Relationship Id="rId1" Type="http://schemas.openxmlformats.org/officeDocument/2006/relationships/customXmlProps" Target="itemProps29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00.xml.rels><?xml version="1.0" encoding="UTF-8" standalone="yes"?>
<Relationships xmlns="http://schemas.openxmlformats.org/package/2006/relationships"><Relationship Id="rId1" Type="http://schemas.openxmlformats.org/officeDocument/2006/relationships/customXmlProps" Target="itemProps300.xml"/></Relationships>
</file>

<file path=customXml/_rels/item301.xml.rels><?xml version="1.0" encoding="UTF-8" standalone="yes"?>
<Relationships xmlns="http://schemas.openxmlformats.org/package/2006/relationships"><Relationship Id="rId1" Type="http://schemas.openxmlformats.org/officeDocument/2006/relationships/customXmlProps" Target="itemProps301.xml"/></Relationships>
</file>

<file path=customXml/_rels/item302.xml.rels><?xml version="1.0" encoding="UTF-8" standalone="yes"?>
<Relationships xmlns="http://schemas.openxmlformats.org/package/2006/relationships"><Relationship Id="rId1" Type="http://schemas.openxmlformats.org/officeDocument/2006/relationships/customXmlProps" Target="itemProps302.xml"/></Relationships>
</file>

<file path=customXml/_rels/item303.xml.rels><?xml version="1.0" encoding="UTF-8" standalone="yes"?>
<Relationships xmlns="http://schemas.openxmlformats.org/package/2006/relationships"><Relationship Id="rId1" Type="http://schemas.openxmlformats.org/officeDocument/2006/relationships/customXmlProps" Target="itemProps303.xml"/></Relationships>
</file>

<file path=customXml/_rels/item304.xml.rels><?xml version="1.0" encoding="UTF-8" standalone="yes"?>
<Relationships xmlns="http://schemas.openxmlformats.org/package/2006/relationships"><Relationship Id="rId1" Type="http://schemas.openxmlformats.org/officeDocument/2006/relationships/customXmlProps" Target="itemProps304.xml"/></Relationships>
</file>

<file path=customXml/_rels/item305.xml.rels><?xml version="1.0" encoding="UTF-8" standalone="yes"?>
<Relationships xmlns="http://schemas.openxmlformats.org/package/2006/relationships"><Relationship Id="rId1" Type="http://schemas.openxmlformats.org/officeDocument/2006/relationships/customXmlProps" Target="itemProps305.xml"/></Relationships>
</file>

<file path=customXml/_rels/item306.xml.rels><?xml version="1.0" encoding="UTF-8" standalone="yes"?>
<Relationships xmlns="http://schemas.openxmlformats.org/package/2006/relationships"><Relationship Id="rId1" Type="http://schemas.openxmlformats.org/officeDocument/2006/relationships/customXmlProps" Target="itemProps306.xml"/></Relationships>
</file>

<file path=customXml/_rels/item307.xml.rels><?xml version="1.0" encoding="UTF-8" standalone="yes"?>
<Relationships xmlns="http://schemas.openxmlformats.org/package/2006/relationships"><Relationship Id="rId1" Type="http://schemas.openxmlformats.org/officeDocument/2006/relationships/customXmlProps" Target="itemProps307.xml"/></Relationships>
</file>

<file path=customXml/_rels/item308.xml.rels><?xml version="1.0" encoding="UTF-8" standalone="yes"?>
<Relationships xmlns="http://schemas.openxmlformats.org/package/2006/relationships"><Relationship Id="rId1" Type="http://schemas.openxmlformats.org/officeDocument/2006/relationships/customXmlProps" Target="itemProps308.xml"/></Relationships>
</file>

<file path=customXml/_rels/item309.xml.rels><?xml version="1.0" encoding="UTF-8" standalone="yes"?>
<Relationships xmlns="http://schemas.openxmlformats.org/package/2006/relationships"><Relationship Id="rId1" Type="http://schemas.openxmlformats.org/officeDocument/2006/relationships/customXmlProps" Target="itemProps309.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10.xml.rels><?xml version="1.0" encoding="UTF-8" standalone="yes"?>
<Relationships xmlns="http://schemas.openxmlformats.org/package/2006/relationships"><Relationship Id="rId1" Type="http://schemas.openxmlformats.org/officeDocument/2006/relationships/customXmlProps" Target="itemProps310.xml"/></Relationships>
</file>

<file path=customXml/_rels/item311.xml.rels><?xml version="1.0" encoding="UTF-8" standalone="yes"?>
<Relationships xmlns="http://schemas.openxmlformats.org/package/2006/relationships"><Relationship Id="rId1" Type="http://schemas.openxmlformats.org/officeDocument/2006/relationships/customXmlProps" Target="itemProps311.xml"/></Relationships>
</file>

<file path=customXml/_rels/item312.xml.rels><?xml version="1.0" encoding="UTF-8" standalone="yes"?>
<Relationships xmlns="http://schemas.openxmlformats.org/package/2006/relationships"><Relationship Id="rId1" Type="http://schemas.openxmlformats.org/officeDocument/2006/relationships/customXmlProps" Target="itemProps312.xml"/></Relationships>
</file>

<file path=customXml/_rels/item313.xml.rels><?xml version="1.0" encoding="UTF-8" standalone="yes"?>
<Relationships xmlns="http://schemas.openxmlformats.org/package/2006/relationships"><Relationship Id="rId1" Type="http://schemas.openxmlformats.org/officeDocument/2006/relationships/customXmlProps" Target="itemProps313.xml"/></Relationships>
</file>

<file path=customXml/_rels/item314.xml.rels><?xml version="1.0" encoding="UTF-8" standalone="yes"?>
<Relationships xmlns="http://schemas.openxmlformats.org/package/2006/relationships"><Relationship Id="rId1" Type="http://schemas.openxmlformats.org/officeDocument/2006/relationships/customXmlProps" Target="itemProps314.xml"/></Relationships>
</file>

<file path=customXml/_rels/item315.xml.rels><?xml version="1.0" encoding="UTF-8" standalone="yes"?>
<Relationships xmlns="http://schemas.openxmlformats.org/package/2006/relationships"><Relationship Id="rId1" Type="http://schemas.openxmlformats.org/officeDocument/2006/relationships/customXmlProps" Target="itemProps315.xml"/></Relationships>
</file>

<file path=customXml/_rels/item316.xml.rels><?xml version="1.0" encoding="UTF-8" standalone="yes"?>
<Relationships xmlns="http://schemas.openxmlformats.org/package/2006/relationships"><Relationship Id="rId1" Type="http://schemas.openxmlformats.org/officeDocument/2006/relationships/customXmlProps" Target="itemProps316.xml"/></Relationships>
</file>

<file path=customXml/_rels/item317.xml.rels><?xml version="1.0" encoding="UTF-8" standalone="yes"?>
<Relationships xmlns="http://schemas.openxmlformats.org/package/2006/relationships"><Relationship Id="rId1" Type="http://schemas.openxmlformats.org/officeDocument/2006/relationships/customXmlProps" Target="itemProps317.xml"/></Relationships>
</file>

<file path=customXml/_rels/item318.xml.rels><?xml version="1.0" encoding="UTF-8" standalone="yes"?>
<Relationships xmlns="http://schemas.openxmlformats.org/package/2006/relationships"><Relationship Id="rId1" Type="http://schemas.openxmlformats.org/officeDocument/2006/relationships/customXmlProps" Target="itemProps318.xml"/></Relationships>
</file>

<file path=customXml/_rels/item319.xml.rels><?xml version="1.0" encoding="UTF-8" standalone="yes"?>
<Relationships xmlns="http://schemas.openxmlformats.org/package/2006/relationships"><Relationship Id="rId1" Type="http://schemas.openxmlformats.org/officeDocument/2006/relationships/customXmlProps" Target="itemProps319.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20.xml.rels><?xml version="1.0" encoding="UTF-8" standalone="yes"?>
<Relationships xmlns="http://schemas.openxmlformats.org/package/2006/relationships"><Relationship Id="rId1" Type="http://schemas.openxmlformats.org/officeDocument/2006/relationships/customXmlProps" Target="itemProps320.xml"/></Relationships>
</file>

<file path=customXml/_rels/item321.xml.rels><?xml version="1.0" encoding="UTF-8" standalone="yes"?>
<Relationships xmlns="http://schemas.openxmlformats.org/package/2006/relationships"><Relationship Id="rId1" Type="http://schemas.openxmlformats.org/officeDocument/2006/relationships/customXmlProps" Target="itemProps321.xml"/></Relationships>
</file>

<file path=customXml/_rels/item322.xml.rels><?xml version="1.0" encoding="UTF-8" standalone="yes"?>
<Relationships xmlns="http://schemas.openxmlformats.org/package/2006/relationships"><Relationship Id="rId1" Type="http://schemas.openxmlformats.org/officeDocument/2006/relationships/customXmlProps" Target="itemProps322.xml"/></Relationships>
</file>

<file path=customXml/_rels/item323.xml.rels><?xml version="1.0" encoding="UTF-8" standalone="yes"?>
<Relationships xmlns="http://schemas.openxmlformats.org/package/2006/relationships"><Relationship Id="rId1" Type="http://schemas.openxmlformats.org/officeDocument/2006/relationships/customXmlProps" Target="itemProps323.xml"/></Relationships>
</file>

<file path=customXml/_rels/item324.xml.rels><?xml version="1.0" encoding="UTF-8" standalone="yes"?>
<Relationships xmlns="http://schemas.openxmlformats.org/package/2006/relationships"><Relationship Id="rId1" Type="http://schemas.openxmlformats.org/officeDocument/2006/relationships/customXmlProps" Target="itemProps324.xml"/></Relationships>
</file>

<file path=customXml/_rels/item325.xml.rels><?xml version="1.0" encoding="UTF-8" standalone="yes"?>
<Relationships xmlns="http://schemas.openxmlformats.org/package/2006/relationships"><Relationship Id="rId1" Type="http://schemas.openxmlformats.org/officeDocument/2006/relationships/customXmlProps" Target="itemProps325.xml"/></Relationships>
</file>

<file path=customXml/_rels/item326.xml.rels><?xml version="1.0" encoding="UTF-8" standalone="yes"?>
<Relationships xmlns="http://schemas.openxmlformats.org/package/2006/relationships"><Relationship Id="rId1" Type="http://schemas.openxmlformats.org/officeDocument/2006/relationships/customXmlProps" Target="itemProps326.xml"/></Relationships>
</file>

<file path=customXml/_rels/item327.xml.rels><?xml version="1.0" encoding="UTF-8" standalone="yes"?>
<Relationships xmlns="http://schemas.openxmlformats.org/package/2006/relationships"><Relationship Id="rId1" Type="http://schemas.openxmlformats.org/officeDocument/2006/relationships/customXmlProps" Target="itemProps327.xml"/></Relationships>
</file>

<file path=customXml/_rels/item328.xml.rels><?xml version="1.0" encoding="UTF-8" standalone="yes"?>
<Relationships xmlns="http://schemas.openxmlformats.org/package/2006/relationships"><Relationship Id="rId1" Type="http://schemas.openxmlformats.org/officeDocument/2006/relationships/customXmlProps" Target="itemProps328.xml"/></Relationships>
</file>

<file path=customXml/_rels/item329.xml.rels><?xml version="1.0" encoding="UTF-8" standalone="yes"?>
<Relationships xmlns="http://schemas.openxmlformats.org/package/2006/relationships"><Relationship Id="rId1" Type="http://schemas.openxmlformats.org/officeDocument/2006/relationships/customXmlProps" Target="itemProps329.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30.xml.rels><?xml version="1.0" encoding="UTF-8" standalone="yes"?>
<Relationships xmlns="http://schemas.openxmlformats.org/package/2006/relationships"><Relationship Id="rId1" Type="http://schemas.openxmlformats.org/officeDocument/2006/relationships/customXmlProps" Target="itemProps330.xml"/></Relationships>
</file>

<file path=customXml/_rels/item331.xml.rels><?xml version="1.0" encoding="UTF-8" standalone="yes"?>
<Relationships xmlns="http://schemas.openxmlformats.org/package/2006/relationships"><Relationship Id="rId1" Type="http://schemas.openxmlformats.org/officeDocument/2006/relationships/customXmlProps" Target="itemProps331.xml"/></Relationships>
</file>

<file path=customXml/_rels/item332.xml.rels><?xml version="1.0" encoding="UTF-8" standalone="yes"?>
<Relationships xmlns="http://schemas.openxmlformats.org/package/2006/relationships"><Relationship Id="rId1" Type="http://schemas.openxmlformats.org/officeDocument/2006/relationships/customXmlProps" Target="itemProps332.xml"/></Relationships>
</file>

<file path=customXml/_rels/item333.xml.rels><?xml version="1.0" encoding="UTF-8" standalone="yes"?>
<Relationships xmlns="http://schemas.openxmlformats.org/package/2006/relationships"><Relationship Id="rId1" Type="http://schemas.openxmlformats.org/officeDocument/2006/relationships/customXmlProps" Target="itemProps333.xml"/></Relationships>
</file>

<file path=customXml/_rels/item334.xml.rels><?xml version="1.0" encoding="UTF-8" standalone="yes"?>
<Relationships xmlns="http://schemas.openxmlformats.org/package/2006/relationships"><Relationship Id="rId1" Type="http://schemas.openxmlformats.org/officeDocument/2006/relationships/customXmlProps" Target="itemProps334.xml"/></Relationships>
</file>

<file path=customXml/_rels/item335.xml.rels><?xml version="1.0" encoding="UTF-8" standalone="yes"?>
<Relationships xmlns="http://schemas.openxmlformats.org/package/2006/relationships"><Relationship Id="rId1" Type="http://schemas.openxmlformats.org/officeDocument/2006/relationships/customXmlProps" Target="itemProps335.xml"/></Relationships>
</file>

<file path=customXml/_rels/item336.xml.rels><?xml version="1.0" encoding="UTF-8" standalone="yes"?>
<Relationships xmlns="http://schemas.openxmlformats.org/package/2006/relationships"><Relationship Id="rId1" Type="http://schemas.openxmlformats.org/officeDocument/2006/relationships/customXmlProps" Target="itemProps336.xml"/></Relationships>
</file>

<file path=customXml/_rels/item337.xml.rels><?xml version="1.0" encoding="UTF-8" standalone="yes"?>
<Relationships xmlns="http://schemas.openxmlformats.org/package/2006/relationships"><Relationship Id="rId1" Type="http://schemas.openxmlformats.org/officeDocument/2006/relationships/customXmlProps" Target="itemProps337.xml"/></Relationships>
</file>

<file path=customXml/_rels/item338.xml.rels><?xml version="1.0" encoding="UTF-8" standalone="yes"?>
<Relationships xmlns="http://schemas.openxmlformats.org/package/2006/relationships"><Relationship Id="rId1" Type="http://schemas.openxmlformats.org/officeDocument/2006/relationships/customXmlProps" Target="itemProps338.xml"/></Relationships>
</file>

<file path=customXml/_rels/item339.xml.rels><?xml version="1.0" encoding="UTF-8" standalone="yes"?>
<Relationships xmlns="http://schemas.openxmlformats.org/package/2006/relationships"><Relationship Id="rId1" Type="http://schemas.openxmlformats.org/officeDocument/2006/relationships/customXmlProps" Target="itemProps339.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40.xml.rels><?xml version="1.0" encoding="UTF-8" standalone="yes"?>
<Relationships xmlns="http://schemas.openxmlformats.org/package/2006/relationships"><Relationship Id="rId1" Type="http://schemas.openxmlformats.org/officeDocument/2006/relationships/customXmlProps" Target="itemProps340.xml"/></Relationships>
</file>

<file path=customXml/_rels/item341.xml.rels><?xml version="1.0" encoding="UTF-8" standalone="yes"?>
<Relationships xmlns="http://schemas.openxmlformats.org/package/2006/relationships"><Relationship Id="rId1" Type="http://schemas.openxmlformats.org/officeDocument/2006/relationships/customXmlProps" Target="itemProps341.xml"/></Relationships>
</file>

<file path=customXml/_rels/item342.xml.rels><?xml version="1.0" encoding="UTF-8" standalone="yes"?>
<Relationships xmlns="http://schemas.openxmlformats.org/package/2006/relationships"><Relationship Id="rId1" Type="http://schemas.openxmlformats.org/officeDocument/2006/relationships/customXmlProps" Target="itemProps342.xml"/></Relationships>
</file>

<file path=customXml/_rels/item343.xml.rels><?xml version="1.0" encoding="UTF-8" standalone="yes"?>
<Relationships xmlns="http://schemas.openxmlformats.org/package/2006/relationships"><Relationship Id="rId1" Type="http://schemas.openxmlformats.org/officeDocument/2006/relationships/customXmlProps" Target="itemProps343.xml"/></Relationships>
</file>

<file path=customXml/_rels/item344.xml.rels><?xml version="1.0" encoding="UTF-8" standalone="yes"?>
<Relationships xmlns="http://schemas.openxmlformats.org/package/2006/relationships"><Relationship Id="rId1" Type="http://schemas.openxmlformats.org/officeDocument/2006/relationships/customXmlProps" Target="itemProps344.xml"/></Relationships>
</file>

<file path=customXml/_rels/item345.xml.rels><?xml version="1.0" encoding="UTF-8" standalone="yes"?>
<Relationships xmlns="http://schemas.openxmlformats.org/package/2006/relationships"><Relationship Id="rId1" Type="http://schemas.openxmlformats.org/officeDocument/2006/relationships/customXmlProps" Target="itemProps345.xml"/></Relationships>
</file>

<file path=customXml/_rels/item346.xml.rels><?xml version="1.0" encoding="UTF-8" standalone="yes"?>
<Relationships xmlns="http://schemas.openxmlformats.org/package/2006/relationships"><Relationship Id="rId1" Type="http://schemas.openxmlformats.org/officeDocument/2006/relationships/customXmlProps" Target="itemProps346.xml"/></Relationships>
</file>

<file path=customXml/_rels/item347.xml.rels><?xml version="1.0" encoding="UTF-8" standalone="yes"?>
<Relationships xmlns="http://schemas.openxmlformats.org/package/2006/relationships"><Relationship Id="rId1" Type="http://schemas.openxmlformats.org/officeDocument/2006/relationships/customXmlProps" Target="itemProps347.xml"/></Relationships>
</file>

<file path=customXml/_rels/item348.xml.rels><?xml version="1.0" encoding="UTF-8" standalone="yes"?>
<Relationships xmlns="http://schemas.openxmlformats.org/package/2006/relationships"><Relationship Id="rId1" Type="http://schemas.openxmlformats.org/officeDocument/2006/relationships/customXmlProps" Target="itemProps348.xml"/></Relationships>
</file>

<file path=customXml/_rels/item349.xml.rels><?xml version="1.0" encoding="UTF-8" standalone="yes"?>
<Relationships xmlns="http://schemas.openxmlformats.org/package/2006/relationships"><Relationship Id="rId1" Type="http://schemas.openxmlformats.org/officeDocument/2006/relationships/customXmlProps" Target="itemProps349.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50.xml.rels><?xml version="1.0" encoding="UTF-8" standalone="yes"?>
<Relationships xmlns="http://schemas.openxmlformats.org/package/2006/relationships"><Relationship Id="rId1" Type="http://schemas.openxmlformats.org/officeDocument/2006/relationships/customXmlProps" Target="itemProps350.xml"/></Relationships>
</file>

<file path=customXml/_rels/item351.xml.rels><?xml version="1.0" encoding="UTF-8" standalone="yes"?>
<Relationships xmlns="http://schemas.openxmlformats.org/package/2006/relationships"><Relationship Id="rId1" Type="http://schemas.openxmlformats.org/officeDocument/2006/relationships/customXmlProps" Target="itemProps351.xml"/></Relationships>
</file>

<file path=customXml/_rels/item352.xml.rels><?xml version="1.0" encoding="UTF-8" standalone="yes"?>
<Relationships xmlns="http://schemas.openxmlformats.org/package/2006/relationships"><Relationship Id="rId1" Type="http://schemas.openxmlformats.org/officeDocument/2006/relationships/customXmlProps" Target="itemProps352.xml"/></Relationships>
</file>

<file path=customXml/_rels/item353.xml.rels><?xml version="1.0" encoding="UTF-8" standalone="yes"?>
<Relationships xmlns="http://schemas.openxmlformats.org/package/2006/relationships"><Relationship Id="rId1" Type="http://schemas.openxmlformats.org/officeDocument/2006/relationships/customXmlProps" Target="itemProps353.xml"/></Relationships>
</file>

<file path=customXml/_rels/item354.xml.rels><?xml version="1.0" encoding="UTF-8" standalone="yes"?>
<Relationships xmlns="http://schemas.openxmlformats.org/package/2006/relationships"><Relationship Id="rId1" Type="http://schemas.openxmlformats.org/officeDocument/2006/relationships/customXmlProps" Target="itemProps354.xml"/></Relationships>
</file>

<file path=customXml/_rels/item355.xml.rels><?xml version="1.0" encoding="UTF-8" standalone="yes"?>
<Relationships xmlns="http://schemas.openxmlformats.org/package/2006/relationships"><Relationship Id="rId1" Type="http://schemas.openxmlformats.org/officeDocument/2006/relationships/customXmlProps" Target="itemProps355.xml"/></Relationships>
</file>

<file path=customXml/_rels/item356.xml.rels><?xml version="1.0" encoding="UTF-8" standalone="yes"?>
<Relationships xmlns="http://schemas.openxmlformats.org/package/2006/relationships"><Relationship Id="rId1" Type="http://schemas.openxmlformats.org/officeDocument/2006/relationships/customXmlProps" Target="itemProps356.xml"/></Relationships>
</file>

<file path=customXml/_rels/item357.xml.rels><?xml version="1.0" encoding="UTF-8" standalone="yes"?>
<Relationships xmlns="http://schemas.openxmlformats.org/package/2006/relationships"><Relationship Id="rId1" Type="http://schemas.openxmlformats.org/officeDocument/2006/relationships/customXmlProps" Target="itemProps357.xml"/></Relationships>
</file>

<file path=customXml/_rels/item358.xml.rels><?xml version="1.0" encoding="UTF-8" standalone="yes"?>
<Relationships xmlns="http://schemas.openxmlformats.org/package/2006/relationships"><Relationship Id="rId1" Type="http://schemas.openxmlformats.org/officeDocument/2006/relationships/customXmlProps" Target="itemProps358.xml"/></Relationships>
</file>

<file path=customXml/_rels/item359.xml.rels><?xml version="1.0" encoding="UTF-8" standalone="yes"?>
<Relationships xmlns="http://schemas.openxmlformats.org/package/2006/relationships"><Relationship Id="rId1" Type="http://schemas.openxmlformats.org/officeDocument/2006/relationships/customXmlProps" Target="itemProps359.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60.xml.rels><?xml version="1.0" encoding="UTF-8" standalone="yes"?>
<Relationships xmlns="http://schemas.openxmlformats.org/package/2006/relationships"><Relationship Id="rId1" Type="http://schemas.openxmlformats.org/officeDocument/2006/relationships/customXmlProps" Target="itemProps360.xml"/></Relationships>
</file>

<file path=customXml/_rels/item361.xml.rels><?xml version="1.0" encoding="UTF-8" standalone="yes"?>
<Relationships xmlns="http://schemas.openxmlformats.org/package/2006/relationships"><Relationship Id="rId1" Type="http://schemas.openxmlformats.org/officeDocument/2006/relationships/customXmlProps" Target="itemProps361.xml"/></Relationships>
</file>

<file path=customXml/_rels/item362.xml.rels><?xml version="1.0" encoding="UTF-8" standalone="yes"?>
<Relationships xmlns="http://schemas.openxmlformats.org/package/2006/relationships"><Relationship Id="rId1" Type="http://schemas.openxmlformats.org/officeDocument/2006/relationships/customXmlProps" Target="itemProps362.xml"/></Relationships>
</file>

<file path=customXml/_rels/item363.xml.rels><?xml version="1.0" encoding="UTF-8" standalone="yes"?>
<Relationships xmlns="http://schemas.openxmlformats.org/package/2006/relationships"><Relationship Id="rId1" Type="http://schemas.openxmlformats.org/officeDocument/2006/relationships/customXmlProps" Target="itemProps363.xml"/></Relationships>
</file>

<file path=customXml/_rels/item364.xml.rels><?xml version="1.0" encoding="UTF-8" standalone="yes"?>
<Relationships xmlns="http://schemas.openxmlformats.org/package/2006/relationships"><Relationship Id="rId1" Type="http://schemas.openxmlformats.org/officeDocument/2006/relationships/customXmlProps" Target="itemProps364.xml"/></Relationships>
</file>

<file path=customXml/_rels/item365.xml.rels><?xml version="1.0" encoding="UTF-8" standalone="yes"?>
<Relationships xmlns="http://schemas.openxmlformats.org/package/2006/relationships"><Relationship Id="rId1" Type="http://schemas.openxmlformats.org/officeDocument/2006/relationships/customXmlProps" Target="itemProps365.xml"/></Relationships>
</file>

<file path=customXml/_rels/item366.xml.rels><?xml version="1.0" encoding="UTF-8" standalone="yes"?>
<Relationships xmlns="http://schemas.openxmlformats.org/package/2006/relationships"><Relationship Id="rId1" Type="http://schemas.openxmlformats.org/officeDocument/2006/relationships/customXmlProps" Target="itemProps366.xml"/></Relationships>
</file>

<file path=customXml/_rels/item367.xml.rels><?xml version="1.0" encoding="UTF-8" standalone="yes"?>
<Relationships xmlns="http://schemas.openxmlformats.org/package/2006/relationships"><Relationship Id="rId1" Type="http://schemas.openxmlformats.org/officeDocument/2006/relationships/customXmlProps" Target="itemProps367.xml"/></Relationships>
</file>

<file path=customXml/_rels/item368.xml.rels><?xml version="1.0" encoding="UTF-8" standalone="yes"?>
<Relationships xmlns="http://schemas.openxmlformats.org/package/2006/relationships"><Relationship Id="rId1" Type="http://schemas.openxmlformats.org/officeDocument/2006/relationships/customXmlProps" Target="itemProps368.xml"/></Relationships>
</file>

<file path=customXml/_rels/item369.xml.rels><?xml version="1.0" encoding="UTF-8" standalone="yes"?>
<Relationships xmlns="http://schemas.openxmlformats.org/package/2006/relationships"><Relationship Id="rId1" Type="http://schemas.openxmlformats.org/officeDocument/2006/relationships/customXmlProps" Target="itemProps369.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70.xml.rels><?xml version="1.0" encoding="UTF-8" standalone="yes"?>
<Relationships xmlns="http://schemas.openxmlformats.org/package/2006/relationships"><Relationship Id="rId1" Type="http://schemas.openxmlformats.org/officeDocument/2006/relationships/customXmlProps" Target="itemProps370.xml"/></Relationships>
</file>

<file path=customXml/_rels/item371.xml.rels><?xml version="1.0" encoding="UTF-8" standalone="yes"?>
<Relationships xmlns="http://schemas.openxmlformats.org/package/2006/relationships"><Relationship Id="rId1" Type="http://schemas.openxmlformats.org/officeDocument/2006/relationships/customXmlProps" Target="itemProps371.xml"/></Relationships>
</file>

<file path=customXml/_rels/item372.xml.rels><?xml version="1.0" encoding="UTF-8" standalone="yes"?>
<Relationships xmlns="http://schemas.openxmlformats.org/package/2006/relationships"><Relationship Id="rId1" Type="http://schemas.openxmlformats.org/officeDocument/2006/relationships/customXmlProps" Target="itemProps372.xml"/></Relationships>
</file>

<file path=customXml/_rels/item373.xml.rels><?xml version="1.0" encoding="UTF-8" standalone="yes"?>
<Relationships xmlns="http://schemas.openxmlformats.org/package/2006/relationships"><Relationship Id="rId1" Type="http://schemas.openxmlformats.org/officeDocument/2006/relationships/customXmlProps" Target="itemProps373.xml"/></Relationships>
</file>

<file path=customXml/_rels/item374.xml.rels><?xml version="1.0" encoding="UTF-8" standalone="yes"?>
<Relationships xmlns="http://schemas.openxmlformats.org/package/2006/relationships"><Relationship Id="rId1" Type="http://schemas.openxmlformats.org/officeDocument/2006/relationships/customXmlProps" Target="itemProps374.xml"/></Relationships>
</file>

<file path=customXml/_rels/item375.xml.rels><?xml version="1.0" encoding="UTF-8" standalone="yes"?>
<Relationships xmlns="http://schemas.openxmlformats.org/package/2006/relationships"><Relationship Id="rId1" Type="http://schemas.openxmlformats.org/officeDocument/2006/relationships/customXmlProps" Target="itemProps375.xml"/></Relationships>
</file>

<file path=customXml/_rels/item376.xml.rels><?xml version="1.0" encoding="UTF-8" standalone="yes"?>
<Relationships xmlns="http://schemas.openxmlformats.org/package/2006/relationships"><Relationship Id="rId1" Type="http://schemas.openxmlformats.org/officeDocument/2006/relationships/customXmlProps" Target="itemProps376.xml"/></Relationships>
</file>

<file path=customXml/_rels/item377.xml.rels><?xml version="1.0" encoding="UTF-8" standalone="yes"?>
<Relationships xmlns="http://schemas.openxmlformats.org/package/2006/relationships"><Relationship Id="rId1" Type="http://schemas.openxmlformats.org/officeDocument/2006/relationships/customXmlProps" Target="itemProps377.xml"/></Relationships>
</file>

<file path=customXml/_rels/item378.xml.rels><?xml version="1.0" encoding="UTF-8" standalone="yes"?>
<Relationships xmlns="http://schemas.openxmlformats.org/package/2006/relationships"><Relationship Id="rId1" Type="http://schemas.openxmlformats.org/officeDocument/2006/relationships/customXmlProps" Target="itemProps378.xml"/></Relationships>
</file>

<file path=customXml/_rels/item379.xml.rels><?xml version="1.0" encoding="UTF-8" standalone="yes"?>
<Relationships xmlns="http://schemas.openxmlformats.org/package/2006/relationships"><Relationship Id="rId1" Type="http://schemas.openxmlformats.org/officeDocument/2006/relationships/customXmlProps" Target="itemProps379.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80.xml.rels><?xml version="1.0" encoding="UTF-8" standalone="yes"?>
<Relationships xmlns="http://schemas.openxmlformats.org/package/2006/relationships"><Relationship Id="rId1" Type="http://schemas.openxmlformats.org/officeDocument/2006/relationships/customXmlProps" Target="itemProps380.xml"/></Relationships>
</file>

<file path=customXml/_rels/item381.xml.rels><?xml version="1.0" encoding="UTF-8" standalone="yes"?>
<Relationships xmlns="http://schemas.openxmlformats.org/package/2006/relationships"><Relationship Id="rId1" Type="http://schemas.openxmlformats.org/officeDocument/2006/relationships/customXmlProps" Target="itemProps381.xml"/></Relationships>
</file>

<file path=customXml/_rels/item382.xml.rels><?xml version="1.0" encoding="UTF-8" standalone="yes"?>
<Relationships xmlns="http://schemas.openxmlformats.org/package/2006/relationships"><Relationship Id="rId1" Type="http://schemas.openxmlformats.org/officeDocument/2006/relationships/customXmlProps" Target="itemProps382.xml"/></Relationships>
</file>

<file path=customXml/_rels/item383.xml.rels><?xml version="1.0" encoding="UTF-8" standalone="yes"?>
<Relationships xmlns="http://schemas.openxmlformats.org/package/2006/relationships"><Relationship Id="rId1" Type="http://schemas.openxmlformats.org/officeDocument/2006/relationships/customXmlProps" Target="itemProps383.xml"/></Relationships>
</file>

<file path=customXml/_rels/item384.xml.rels><?xml version="1.0" encoding="UTF-8" standalone="yes"?>
<Relationships xmlns="http://schemas.openxmlformats.org/package/2006/relationships"><Relationship Id="rId1" Type="http://schemas.openxmlformats.org/officeDocument/2006/relationships/customXmlProps" Target="itemProps384.xml"/></Relationships>
</file>

<file path=customXml/_rels/item385.xml.rels><?xml version="1.0" encoding="UTF-8" standalone="yes"?>
<Relationships xmlns="http://schemas.openxmlformats.org/package/2006/relationships"><Relationship Id="rId1" Type="http://schemas.openxmlformats.org/officeDocument/2006/relationships/customXmlProps" Target="itemProps385.xml"/></Relationships>
</file>

<file path=customXml/_rels/item386.xml.rels><?xml version="1.0" encoding="UTF-8" standalone="yes"?>
<Relationships xmlns="http://schemas.openxmlformats.org/package/2006/relationships"><Relationship Id="rId1" Type="http://schemas.openxmlformats.org/officeDocument/2006/relationships/customXmlProps" Target="itemProps386.xml"/></Relationships>
</file>

<file path=customXml/_rels/item387.xml.rels><?xml version="1.0" encoding="UTF-8" standalone="yes"?>
<Relationships xmlns="http://schemas.openxmlformats.org/package/2006/relationships"><Relationship Id="rId1" Type="http://schemas.openxmlformats.org/officeDocument/2006/relationships/customXmlProps" Target="itemProps387.xml"/></Relationships>
</file>

<file path=customXml/_rels/item388.xml.rels><?xml version="1.0" encoding="UTF-8" standalone="yes"?>
<Relationships xmlns="http://schemas.openxmlformats.org/package/2006/relationships"><Relationship Id="rId1" Type="http://schemas.openxmlformats.org/officeDocument/2006/relationships/customXmlProps" Target="itemProps38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78.xml><?xml version="1.0" encoding="utf-8"?>
<EsriMapsInfo xmlns="ESRI.ArcGIS.Mapping.OfficeIntegration.PowerPointInfo">
  <Version>Version1</Version>
  <RequiresSignIn>False</RequiresSignIn>
</EsriMapsInfo>
</file>

<file path=customXml/item279.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80.xml><?xml version="1.0" encoding="utf-8"?>
<EsriMapsInfo xmlns="ESRI.ArcGIS.Mapping.OfficeIntegration.PowerPointInfo">
  <Version>Version1</Version>
  <RequiresSignIn>False</RequiresSignIn>
</EsriMapsInfo>
</file>

<file path=customXml/item281.xml><?xml version="1.0" encoding="utf-8"?>
<EsriMapsInfo xmlns="ESRI.ArcGIS.Mapping.OfficeIntegration.PowerPointInfo">
  <Version>Version1</Version>
  <RequiresSignIn>False</RequiresSignIn>
</EsriMapsInfo>
</file>

<file path=customXml/item282.xml><?xml version="1.0" encoding="utf-8"?>
<EsriMapsInfo xmlns="ESRI.ArcGIS.Mapping.OfficeIntegration.PowerPointInfo">
  <Version>Version1</Version>
  <RequiresSignIn>False</RequiresSignIn>
</EsriMapsInfo>
</file>

<file path=customXml/item283.xml><?xml version="1.0" encoding="utf-8"?>
<EsriMapsInfo xmlns="ESRI.ArcGIS.Mapping.OfficeIntegration.PowerPointInfo">
  <Version>Version1</Version>
  <RequiresSignIn>False</RequiresSignIn>
</EsriMapsInfo>
</file>

<file path=customXml/item284.xml><?xml version="1.0" encoding="utf-8"?>
<EsriMapsInfo xmlns="ESRI.ArcGIS.Mapping.OfficeIntegration.PowerPointInfo">
  <Version>Version1</Version>
  <RequiresSignIn>False</RequiresSignIn>
</EsriMapsInfo>
</file>

<file path=customXml/item285.xml><?xml version="1.0" encoding="utf-8"?>
<EsriMapsInfo xmlns="ESRI.ArcGIS.Mapping.OfficeIntegration.PowerPointInfo">
  <Version>Version1</Version>
  <RequiresSignIn>False</RequiresSignIn>
</EsriMapsInfo>
</file>

<file path=customXml/item286.xml><?xml version="1.0" encoding="utf-8"?>
<EsriMapsInfo xmlns="ESRI.ArcGIS.Mapping.OfficeIntegration.PowerPointInfo">
  <Version>Version1</Version>
  <RequiresSignIn>False</RequiresSignIn>
</EsriMapsInfo>
</file>

<file path=customXml/item287.xml><?xml version="1.0" encoding="utf-8"?>
<EsriMapsInfo xmlns="ESRI.ArcGIS.Mapping.OfficeIntegration.PowerPointInfo">
  <Version>Version1</Version>
  <RequiresSignIn>False</RequiresSignIn>
</EsriMapsInfo>
</file>

<file path=customXml/item288.xml><?xml version="1.0" encoding="utf-8"?>
<EsriMapsInfo xmlns="ESRI.ArcGIS.Mapping.OfficeIntegration.PowerPointInfo">
  <Version>Version1</Version>
  <RequiresSignIn>False</RequiresSignIn>
</EsriMapsInfo>
</file>

<file path=customXml/item289.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290.xml><?xml version="1.0" encoding="utf-8"?>
<EsriMapsInfo xmlns="ESRI.ArcGIS.Mapping.OfficeIntegration.PowerPointInfo">
  <Version>Version1</Version>
  <RequiresSignIn>False</RequiresSignIn>
</EsriMapsInfo>
</file>

<file path=customXml/item291.xml><?xml version="1.0" encoding="utf-8"?>
<EsriMapsInfo xmlns="ESRI.ArcGIS.Mapping.OfficeIntegration.PowerPointInfo">
  <Version>Version1</Version>
  <RequiresSignIn>False</RequiresSignIn>
</EsriMapsInfo>
</file>

<file path=customXml/item292.xml><?xml version="1.0" encoding="utf-8"?>
<EsriMapsInfo xmlns="ESRI.ArcGIS.Mapping.OfficeIntegration.PowerPointInfo">
  <Version>Version1</Version>
  <RequiresSignIn>False</RequiresSignIn>
</EsriMapsInfo>
</file>

<file path=customXml/item293.xml><?xml version="1.0" encoding="utf-8"?>
<EsriMapsInfo xmlns="ESRI.ArcGIS.Mapping.OfficeIntegration.PowerPointInfo">
  <Version>Version1</Version>
  <RequiresSignIn>False</RequiresSignIn>
</EsriMapsInfo>
</file>

<file path=customXml/item294.xml><?xml version="1.0" encoding="utf-8"?>
<EsriMapsInfo xmlns="ESRI.ArcGIS.Mapping.OfficeIntegration.PowerPointInfo">
  <Version>Version1</Version>
  <RequiresSignIn>False</RequiresSignIn>
</EsriMapsInfo>
</file>

<file path=customXml/item295.xml><?xml version="1.0" encoding="utf-8"?>
<EsriMapsInfo xmlns="ESRI.ArcGIS.Mapping.OfficeIntegration.PowerPointInfo">
  <Version>Version1</Version>
  <RequiresSignIn>False</RequiresSignIn>
</EsriMapsInfo>
</file>

<file path=customXml/item296.xml><?xml version="1.0" encoding="utf-8"?>
<EsriMapsInfo xmlns="ESRI.ArcGIS.Mapping.OfficeIntegration.PowerPointInfo">
  <Version>Version1</Version>
  <RequiresSignIn>False</RequiresSignIn>
</EsriMapsInfo>
</file>

<file path=customXml/item297.xml><?xml version="1.0" encoding="utf-8"?>
<EsriMapsInfo xmlns="ESRI.ArcGIS.Mapping.OfficeIntegration.PowerPointInfo">
  <Version>Version1</Version>
  <RequiresSignIn>False</RequiresSignIn>
</EsriMapsInfo>
</file>

<file path=customXml/item298.xml><?xml version="1.0" encoding="utf-8"?>
<EsriMapsInfo xmlns="ESRI.ArcGIS.Mapping.OfficeIntegration.PowerPointInfo">
  <Version>Version1</Version>
  <RequiresSignIn>False</RequiresSignIn>
</EsriMapsInfo>
</file>

<file path=customXml/item29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00.xml><?xml version="1.0" encoding="utf-8"?>
<EsriMapsInfo xmlns="ESRI.ArcGIS.Mapping.OfficeIntegration.PowerPointInfo">
  <Version>Version1</Version>
  <RequiresSignIn>False</RequiresSignIn>
</EsriMapsInfo>
</file>

<file path=customXml/item301.xml><?xml version="1.0" encoding="utf-8"?>
<EsriMapsInfo xmlns="ESRI.ArcGIS.Mapping.OfficeIntegration.PowerPointInfo">
  <Version>Version1</Version>
  <RequiresSignIn>False</RequiresSignIn>
</EsriMapsInfo>
</file>

<file path=customXml/item302.xml><?xml version="1.0" encoding="utf-8"?>
<EsriMapsInfo xmlns="ESRI.ArcGIS.Mapping.OfficeIntegration.PowerPointInfo">
  <Version>Version1</Version>
  <RequiresSignIn>False</RequiresSignIn>
</EsriMapsInfo>
</file>

<file path=customXml/item303.xml><?xml version="1.0" encoding="utf-8"?>
<EsriMapsInfo xmlns="ESRI.ArcGIS.Mapping.OfficeIntegration.PowerPointInfo">
  <Version>Version1</Version>
  <RequiresSignIn>False</RequiresSignIn>
</EsriMapsInfo>
</file>

<file path=customXml/item304.xml><?xml version="1.0" encoding="utf-8"?>
<EsriMapsInfo xmlns="ESRI.ArcGIS.Mapping.OfficeIntegration.PowerPointInfo">
  <Version>Version1</Version>
  <RequiresSignIn>False</RequiresSignIn>
</EsriMapsInfo>
</file>

<file path=customXml/item305.xml><?xml version="1.0" encoding="utf-8"?>
<EsriMapsInfo xmlns="ESRI.ArcGIS.Mapping.OfficeIntegration.PowerPointInfo">
  <Version>Version1</Version>
  <RequiresSignIn>False</RequiresSignIn>
</EsriMapsInfo>
</file>

<file path=customXml/item306.xml><?xml version="1.0" encoding="utf-8"?>
<EsriMapsInfo xmlns="ESRI.ArcGIS.Mapping.OfficeIntegration.PowerPointInfo">
  <Version>Version1</Version>
  <RequiresSignIn>False</RequiresSignIn>
</EsriMapsInfo>
</file>

<file path=customXml/item307.xml><?xml version="1.0" encoding="utf-8"?>
<EsriMapsInfo xmlns="ESRI.ArcGIS.Mapping.OfficeIntegration.PowerPointInfo">
  <Version>Version1</Version>
  <RequiresSignIn>False</RequiresSignIn>
</EsriMapsInfo>
</file>

<file path=customXml/item308.xml><?xml version="1.0" encoding="utf-8"?>
<EsriMapsInfo xmlns="ESRI.ArcGIS.Mapping.OfficeIntegration.PowerPointInfo">
  <Version>Version1</Version>
  <RequiresSignIn>False</RequiresSignIn>
</EsriMapsInfo>
</file>

<file path=customXml/item309.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10.xml><?xml version="1.0" encoding="utf-8"?>
<EsriMapsInfo xmlns="ESRI.ArcGIS.Mapping.OfficeIntegration.PowerPointInfo">
  <Version>Version1</Version>
  <RequiresSignIn>False</RequiresSignIn>
</EsriMapsInfo>
</file>

<file path=customXml/item311.xml><?xml version="1.0" encoding="utf-8"?>
<EsriMapsInfo xmlns="ESRI.ArcGIS.Mapping.OfficeIntegration.PowerPointInfo">
  <Version>Version1</Version>
  <RequiresSignIn>False</RequiresSignIn>
</EsriMapsInfo>
</file>

<file path=customXml/item312.xml><?xml version="1.0" encoding="utf-8"?>
<EsriMapsInfo xmlns="ESRI.ArcGIS.Mapping.OfficeIntegration.PowerPointInfo">
  <Version>Version1</Version>
  <RequiresSignIn>False</RequiresSignIn>
</EsriMapsInfo>
</file>

<file path=customXml/item313.xml><?xml version="1.0" encoding="utf-8"?>
<EsriMapsInfo xmlns="ESRI.ArcGIS.Mapping.OfficeIntegration.PowerPointInfo">
  <Version>Version1</Version>
  <RequiresSignIn>False</RequiresSignIn>
</EsriMapsInfo>
</file>

<file path=customXml/item314.xml><?xml version="1.0" encoding="utf-8"?>
<EsriMapsInfo xmlns="ESRI.ArcGIS.Mapping.OfficeIntegration.PowerPointInfo">
  <Version>Version1</Version>
  <RequiresSignIn>False</RequiresSignIn>
</EsriMapsInfo>
</file>

<file path=customXml/item315.xml><?xml version="1.0" encoding="utf-8"?>
<EsriMapsInfo xmlns="ESRI.ArcGIS.Mapping.OfficeIntegration.PowerPointInfo">
  <Version>Version1</Version>
  <RequiresSignIn>False</RequiresSignIn>
</EsriMapsInfo>
</file>

<file path=customXml/item316.xml><?xml version="1.0" encoding="utf-8"?>
<EsriMapsInfo xmlns="ESRI.ArcGIS.Mapping.OfficeIntegration.PowerPointInfo">
  <Version>Version1</Version>
  <RequiresSignIn>False</RequiresSignIn>
</EsriMapsInfo>
</file>

<file path=customXml/item317.xml><?xml version="1.0" encoding="utf-8"?>
<EsriMapsInfo xmlns="ESRI.ArcGIS.Mapping.OfficeIntegration.PowerPointInfo">
  <Version>Version1</Version>
  <RequiresSignIn>False</RequiresSignIn>
</EsriMapsInfo>
</file>

<file path=customXml/item318.xml><?xml version="1.0" encoding="utf-8"?>
<EsriMapsInfo xmlns="ESRI.ArcGIS.Mapping.OfficeIntegration.PowerPointInfo">
  <Version>Version1</Version>
  <RequiresSignIn>False</RequiresSignIn>
</EsriMapsInfo>
</file>

<file path=customXml/item319.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20.xml><?xml version="1.0" encoding="utf-8"?>
<EsriMapsInfo xmlns="ESRI.ArcGIS.Mapping.OfficeIntegration.PowerPointInfo">
  <Version>Version1</Version>
  <RequiresSignIn>False</RequiresSignIn>
</EsriMapsInfo>
</file>

<file path=customXml/item321.xml><?xml version="1.0" encoding="utf-8"?>
<EsriMapsInfo xmlns="ESRI.ArcGIS.Mapping.OfficeIntegration.PowerPointInfo">
  <Version>Version1</Version>
  <RequiresSignIn>False</RequiresSignIn>
</EsriMapsInfo>
</file>

<file path=customXml/item322.xml><?xml version="1.0" encoding="utf-8"?>
<EsriMapsInfo xmlns="ESRI.ArcGIS.Mapping.OfficeIntegration.PowerPointInfo">
  <Version>Version1</Version>
  <RequiresSignIn>False</RequiresSignIn>
</EsriMapsInfo>
</file>

<file path=customXml/item323.xml><?xml version="1.0" encoding="utf-8"?>
<EsriMapsInfo xmlns="ESRI.ArcGIS.Mapping.OfficeIntegration.PowerPointInfo">
  <Version>Version1</Version>
  <RequiresSignIn>False</RequiresSignIn>
</EsriMapsInfo>
</file>

<file path=customXml/item324.xml><?xml version="1.0" encoding="utf-8"?>
<EsriMapsInfo xmlns="ESRI.ArcGIS.Mapping.OfficeIntegration.PowerPointInfo">
  <Version>Version1</Version>
  <RequiresSignIn>False</RequiresSignIn>
</EsriMapsInfo>
</file>

<file path=customXml/item325.xml><?xml version="1.0" encoding="utf-8"?>
<EsriMapsInfo xmlns="ESRI.ArcGIS.Mapping.OfficeIntegration.PowerPointInfo">
  <Version>Version1</Version>
  <RequiresSignIn>False</RequiresSignIn>
</EsriMapsInfo>
</file>

<file path=customXml/item326.xml><?xml version="1.0" encoding="utf-8"?>
<EsriMapsInfo xmlns="ESRI.ArcGIS.Mapping.OfficeIntegration.PowerPointInfo">
  <Version>Version1</Version>
  <RequiresSignIn>False</RequiresSignIn>
</EsriMapsInfo>
</file>

<file path=customXml/item327.xml><?xml version="1.0" encoding="utf-8"?>
<EsriMapsInfo xmlns="ESRI.ArcGIS.Mapping.OfficeIntegration.PowerPointInfo">
  <Version>Version1</Version>
  <RequiresSignIn>False</RequiresSignIn>
</EsriMapsInfo>
</file>

<file path=customXml/item328.xml><?xml version="1.0" encoding="utf-8"?>
<EsriMapsInfo xmlns="ESRI.ArcGIS.Mapping.OfficeIntegration.PowerPointInfo">
  <Version>Version1</Version>
  <RequiresSignIn>False</RequiresSignIn>
</EsriMapsInfo>
</file>

<file path=customXml/item329.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30.xml><?xml version="1.0" encoding="utf-8"?>
<EsriMapsInfo xmlns="ESRI.ArcGIS.Mapping.OfficeIntegration.PowerPointInfo">
  <Version>Version1</Version>
  <RequiresSignIn>False</RequiresSignIn>
</EsriMapsInfo>
</file>

<file path=customXml/item331.xml><?xml version="1.0" encoding="utf-8"?>
<EsriMapsInfo xmlns="ESRI.ArcGIS.Mapping.OfficeIntegration.PowerPointInfo">
  <Version>Version1</Version>
  <RequiresSignIn>False</RequiresSignIn>
</EsriMapsInfo>
</file>

<file path=customXml/item332.xml><?xml version="1.0" encoding="utf-8"?>
<EsriMapsInfo xmlns="ESRI.ArcGIS.Mapping.OfficeIntegration.PowerPointInfo">
  <Version>Version1</Version>
  <RequiresSignIn>False</RequiresSignIn>
</EsriMapsInfo>
</file>

<file path=customXml/item333.xml><?xml version="1.0" encoding="utf-8"?>
<EsriMapsInfo xmlns="ESRI.ArcGIS.Mapping.OfficeIntegration.PowerPointInfo">
  <Version>Version1</Version>
  <RequiresSignIn>False</RequiresSignIn>
</EsriMapsInfo>
</file>

<file path=customXml/item334.xml><?xml version="1.0" encoding="utf-8"?>
<EsriMapsInfo xmlns="ESRI.ArcGIS.Mapping.OfficeIntegration.PowerPointInfo">
  <Version>Version1</Version>
  <RequiresSignIn>False</RequiresSignIn>
</EsriMapsInfo>
</file>

<file path=customXml/item335.xml><?xml version="1.0" encoding="utf-8"?>
<EsriMapsInfo xmlns="ESRI.ArcGIS.Mapping.OfficeIntegration.PowerPointInfo">
  <Version>Version1</Version>
  <RequiresSignIn>False</RequiresSignIn>
</EsriMapsInfo>
</file>

<file path=customXml/item336.xml><?xml version="1.0" encoding="utf-8"?>
<EsriMapsInfo xmlns="ESRI.ArcGIS.Mapping.OfficeIntegration.PowerPointInfo">
  <Version>Version1</Version>
  <RequiresSignIn>False</RequiresSignIn>
</EsriMapsInfo>
</file>

<file path=customXml/item337.xml><?xml version="1.0" encoding="utf-8"?>
<EsriMapsInfo xmlns="ESRI.ArcGIS.Mapping.OfficeIntegration.PowerPointInfo">
  <Version>Version1</Version>
  <RequiresSignIn>False</RequiresSignIn>
</EsriMapsInfo>
</file>

<file path=customXml/item338.xml><?xml version="1.0" encoding="utf-8"?>
<EsriMapsInfo xmlns="ESRI.ArcGIS.Mapping.OfficeIntegration.PowerPointInfo">
  <Version>Version1</Version>
  <RequiresSignIn>False</RequiresSignIn>
</EsriMapsInfo>
</file>

<file path=customXml/item339.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40.xml><?xml version="1.0" encoding="utf-8"?>
<EsriMapsInfo xmlns="ESRI.ArcGIS.Mapping.OfficeIntegration.PowerPointInfo">
  <Version>Version1</Version>
  <RequiresSignIn>False</RequiresSignIn>
</EsriMapsInfo>
</file>

<file path=customXml/item341.xml><?xml version="1.0" encoding="utf-8"?>
<EsriMapsInfo xmlns="ESRI.ArcGIS.Mapping.OfficeIntegration.PowerPointInfo">
  <Version>Version1</Version>
  <RequiresSignIn>False</RequiresSignIn>
</EsriMapsInfo>
</file>

<file path=customXml/item342.xml><?xml version="1.0" encoding="utf-8"?>
<EsriMapsInfo xmlns="ESRI.ArcGIS.Mapping.OfficeIntegration.PowerPointInfo">
  <Version>Version1</Version>
  <RequiresSignIn>False</RequiresSignIn>
</EsriMapsInfo>
</file>

<file path=customXml/item343.xml><?xml version="1.0" encoding="utf-8"?>
<EsriMapsInfo xmlns="ESRI.ArcGIS.Mapping.OfficeIntegration.PowerPointInfo">
  <Version>Version1</Version>
  <RequiresSignIn>False</RequiresSignIn>
</EsriMapsInfo>
</file>

<file path=customXml/item344.xml><?xml version="1.0" encoding="utf-8"?>
<EsriMapsInfo xmlns="ESRI.ArcGIS.Mapping.OfficeIntegration.PowerPointInfo">
  <Version>Version1</Version>
  <RequiresSignIn>False</RequiresSignIn>
</EsriMapsInfo>
</file>

<file path=customXml/item345.xml><?xml version="1.0" encoding="utf-8"?>
<EsriMapsInfo xmlns="ESRI.ArcGIS.Mapping.OfficeIntegration.PowerPointInfo">
  <Version>Version1</Version>
  <RequiresSignIn>False</RequiresSignIn>
</EsriMapsInfo>
</file>

<file path=customXml/item346.xml><?xml version="1.0" encoding="utf-8"?>
<EsriMapsInfo xmlns="ESRI.ArcGIS.Mapping.OfficeIntegration.PowerPointInfo">
  <Version>Version1</Version>
  <RequiresSignIn>False</RequiresSignIn>
</EsriMapsInfo>
</file>

<file path=customXml/item347.xml><?xml version="1.0" encoding="utf-8"?>
<EsriMapsInfo xmlns="ESRI.ArcGIS.Mapping.OfficeIntegration.PowerPointInfo">
  <Version>Version1</Version>
  <RequiresSignIn>False</RequiresSignIn>
</EsriMapsInfo>
</file>

<file path=customXml/item348.xml><?xml version="1.0" encoding="utf-8"?>
<EsriMapsInfo xmlns="ESRI.ArcGIS.Mapping.OfficeIntegration.PowerPointInfo">
  <Version>Version1</Version>
  <RequiresSignIn>False</RequiresSignIn>
</EsriMapsInfo>
</file>

<file path=customXml/item349.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50.xml><?xml version="1.0" encoding="utf-8"?>
<EsriMapsInfo xmlns="ESRI.ArcGIS.Mapping.OfficeIntegration.PowerPointInfo">
  <Version>Version1</Version>
  <RequiresSignIn>False</RequiresSignIn>
</EsriMapsInfo>
</file>

<file path=customXml/item351.xml><?xml version="1.0" encoding="utf-8"?>
<EsriMapsInfo xmlns="ESRI.ArcGIS.Mapping.OfficeIntegration.PowerPointInfo">
  <Version>Version1</Version>
  <RequiresSignIn>False</RequiresSignIn>
</EsriMapsInfo>
</file>

<file path=customXml/item352.xml><?xml version="1.0" encoding="utf-8"?>
<EsriMapsInfo xmlns="ESRI.ArcGIS.Mapping.OfficeIntegration.PowerPointInfo">
  <Version>Version1</Version>
  <RequiresSignIn>False</RequiresSignIn>
</EsriMapsInfo>
</file>

<file path=customXml/item353.xml><?xml version="1.0" encoding="utf-8"?>
<EsriMapsInfo xmlns="ESRI.ArcGIS.Mapping.OfficeIntegration.PowerPointInfo">
  <Version>Version1</Version>
  <RequiresSignIn>False</RequiresSignIn>
</EsriMapsInfo>
</file>

<file path=customXml/item354.xml><?xml version="1.0" encoding="utf-8"?>
<EsriMapsInfo xmlns="ESRI.ArcGIS.Mapping.OfficeIntegration.PowerPointInfo">
  <Version>Version1</Version>
  <RequiresSignIn>False</RequiresSignIn>
</EsriMapsInfo>
</file>

<file path=customXml/item355.xml><?xml version="1.0" encoding="utf-8"?>
<EsriMapsInfo xmlns="ESRI.ArcGIS.Mapping.OfficeIntegration.PowerPointInfo">
  <Version>Version1</Version>
  <RequiresSignIn>False</RequiresSignIn>
</EsriMapsInfo>
</file>

<file path=customXml/item356.xml><?xml version="1.0" encoding="utf-8"?>
<EsriMapsInfo xmlns="ESRI.ArcGIS.Mapping.OfficeIntegration.PowerPointInfo">
  <Version>Version1</Version>
  <RequiresSignIn>False</RequiresSignIn>
</EsriMapsInfo>
</file>

<file path=customXml/item357.xml><?xml version="1.0" encoding="utf-8"?>
<EsriMapsInfo xmlns="ESRI.ArcGIS.Mapping.OfficeIntegration.PowerPointInfo">
  <Version>Version1</Version>
  <RequiresSignIn>False</RequiresSignIn>
</EsriMapsInfo>
</file>

<file path=customXml/item358.xml><?xml version="1.0" encoding="utf-8"?>
<EsriMapsInfo xmlns="ESRI.ArcGIS.Mapping.OfficeIntegration.PowerPointInfo">
  <Version>Version1</Version>
  <RequiresSignIn>False</RequiresSignIn>
</EsriMapsInfo>
</file>

<file path=customXml/item359.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60.xml><?xml version="1.0" encoding="utf-8"?>
<EsriMapsInfo xmlns="ESRI.ArcGIS.Mapping.OfficeIntegration.PowerPointInfo">
  <Version>Version1</Version>
  <RequiresSignIn>False</RequiresSignIn>
</EsriMapsInfo>
</file>

<file path=customXml/item361.xml><?xml version="1.0" encoding="utf-8"?>
<EsriMapsInfo xmlns="ESRI.ArcGIS.Mapping.OfficeIntegration.PowerPointInfo">
  <Version>Version1</Version>
  <RequiresSignIn>False</RequiresSignIn>
</EsriMapsInfo>
</file>

<file path=customXml/item362.xml><?xml version="1.0" encoding="utf-8"?>
<EsriMapsInfo xmlns="ESRI.ArcGIS.Mapping.OfficeIntegration.PowerPointInfo">
  <Version>Version1</Version>
  <RequiresSignIn>False</RequiresSignIn>
</EsriMapsInfo>
</file>

<file path=customXml/item363.xml><?xml version="1.0" encoding="utf-8"?>
<EsriMapsInfo xmlns="ESRI.ArcGIS.Mapping.OfficeIntegration.PowerPointInfo">
  <Version>Version1</Version>
  <RequiresSignIn>False</RequiresSignIn>
</EsriMapsInfo>
</file>

<file path=customXml/item364.xml><?xml version="1.0" encoding="utf-8"?>
<EsriMapsInfo xmlns="ESRI.ArcGIS.Mapping.OfficeIntegration.PowerPointInfo">
  <Version>Version1</Version>
  <RequiresSignIn>False</RequiresSignIn>
</EsriMapsInfo>
</file>

<file path=customXml/item365.xml><?xml version="1.0" encoding="utf-8"?>
<EsriMapsInfo xmlns="ESRI.ArcGIS.Mapping.OfficeIntegration.PowerPointInfo">
  <Version>Version1</Version>
  <RequiresSignIn>False</RequiresSignIn>
</EsriMapsInfo>
</file>

<file path=customXml/item366.xml><?xml version="1.0" encoding="utf-8"?>
<EsriMapsInfo xmlns="ESRI.ArcGIS.Mapping.OfficeIntegration.PowerPointInfo">
  <Version>Version1</Version>
  <RequiresSignIn>False</RequiresSignIn>
</EsriMapsInfo>
</file>

<file path=customXml/item367.xml><?xml version="1.0" encoding="utf-8"?>
<EsriMapsInfo xmlns="ESRI.ArcGIS.Mapping.OfficeIntegration.PowerPointInfo">
  <Version>Version1</Version>
  <RequiresSignIn>False</RequiresSignIn>
</EsriMapsInfo>
</file>

<file path=customXml/item368.xml><?xml version="1.0" encoding="utf-8"?>
<EsriMapsInfo xmlns="ESRI.ArcGIS.Mapping.OfficeIntegration.PowerPointInfo">
  <Version>Version1</Version>
  <RequiresSignIn>False</RequiresSignIn>
</EsriMapsInfo>
</file>

<file path=customXml/item369.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70.xml><?xml version="1.0" encoding="utf-8"?>
<EsriMapsInfo xmlns="ESRI.ArcGIS.Mapping.OfficeIntegration.PowerPointInfo">
  <Version>Version1</Version>
  <RequiresSignIn>False</RequiresSignIn>
</EsriMapsInfo>
</file>

<file path=customXml/item371.xml><?xml version="1.0" encoding="utf-8"?>
<EsriMapsInfo xmlns="ESRI.ArcGIS.Mapping.OfficeIntegration.PowerPointInfo">
  <Version>Version1</Version>
  <RequiresSignIn>False</RequiresSignIn>
</EsriMapsInfo>
</file>

<file path=customXml/item372.xml><?xml version="1.0" encoding="utf-8"?>
<EsriMapsInfo xmlns="ESRI.ArcGIS.Mapping.OfficeIntegration.PowerPointInfo">
  <Version>Version1</Version>
  <RequiresSignIn>False</RequiresSignIn>
</EsriMapsInfo>
</file>

<file path=customXml/item373.xml><?xml version="1.0" encoding="utf-8"?>
<EsriMapsInfo xmlns="ESRI.ArcGIS.Mapping.OfficeIntegration.PowerPointInfo">
  <Version>Version1</Version>
  <RequiresSignIn>False</RequiresSignIn>
</EsriMapsInfo>
</file>

<file path=customXml/item374.xml><?xml version="1.0" encoding="utf-8"?>
<EsriMapsInfo xmlns="ESRI.ArcGIS.Mapping.OfficeIntegration.PowerPointInfo">
  <Version>Version1</Version>
  <RequiresSignIn>False</RequiresSignIn>
</EsriMapsInfo>
</file>

<file path=customXml/item375.xml><?xml version="1.0" encoding="utf-8"?>
<EsriMapsInfo xmlns="ESRI.ArcGIS.Mapping.OfficeIntegration.PowerPointInfo">
  <Version>Version1</Version>
  <RequiresSignIn>False</RequiresSignIn>
</EsriMapsInfo>
</file>

<file path=customXml/item376.xml><?xml version="1.0" encoding="utf-8"?>
<EsriMapsInfo xmlns="ESRI.ArcGIS.Mapping.OfficeIntegration.PowerPointInfo">
  <Version>Version1</Version>
  <RequiresSignIn>False</RequiresSignIn>
</EsriMapsInfo>
</file>

<file path=customXml/item377.xml><?xml version="1.0" encoding="utf-8"?>
<EsriMapsInfo xmlns="ESRI.ArcGIS.Mapping.OfficeIntegration.PowerPointInfo">
  <Version>Version1</Version>
  <RequiresSignIn>False</RequiresSignIn>
</EsriMapsInfo>
</file>

<file path=customXml/item378.xml><?xml version="1.0" encoding="utf-8"?>
<EsriMapsInfo xmlns="ESRI.ArcGIS.Mapping.OfficeIntegration.PowerPointInfo">
  <Version>Version1</Version>
  <RequiresSignIn>False</RequiresSignIn>
</EsriMapsInfo>
</file>

<file path=customXml/item379.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80.xml><?xml version="1.0" encoding="utf-8"?>
<EsriMapsInfo xmlns="ESRI.ArcGIS.Mapping.OfficeIntegration.PowerPointInfo">
  <Version>Version1</Version>
  <RequiresSignIn>False</RequiresSignIn>
</EsriMapsInfo>
</file>

<file path=customXml/item381.xml><?xml version="1.0" encoding="utf-8"?>
<EsriMapsInfo xmlns="ESRI.ArcGIS.Mapping.OfficeIntegration.PowerPointInfo">
  <Version>Version1</Version>
  <RequiresSignIn>False</RequiresSignIn>
</EsriMapsInfo>
</file>

<file path=customXml/item382.xml><?xml version="1.0" encoding="utf-8"?>
<EsriMapsInfo xmlns="ESRI.ArcGIS.Mapping.OfficeIntegration.PowerPointInfo">
  <Version>Version1</Version>
  <RequiresSignIn>False</RequiresSignIn>
</EsriMapsInfo>
</file>

<file path=customXml/item383.xml><?xml version="1.0" encoding="utf-8"?>
<EsriMapsInfo xmlns="ESRI.ArcGIS.Mapping.OfficeIntegration.PowerPointInfo">
  <Version>Version1</Version>
  <RequiresSignIn>False</RequiresSignIn>
</EsriMapsInfo>
</file>

<file path=customXml/item384.xml><?xml version="1.0" encoding="utf-8"?>
<EsriMapsInfo xmlns="ESRI.ArcGIS.Mapping.OfficeIntegration.PowerPointInfo">
  <Version>Version1</Version>
  <RequiresSignIn>False</RequiresSignIn>
</EsriMapsInfo>
</file>

<file path=customXml/item385.xml><?xml version="1.0" encoding="utf-8"?>
<EsriMapsInfo xmlns="ESRI.ArcGIS.Mapping.OfficeIntegration.PowerPointInfo">
  <Version>Version1</Version>
  <RequiresSignIn>False</RequiresSignIn>
</EsriMapsInfo>
</file>

<file path=customXml/item386.xml><?xml version="1.0" encoding="utf-8"?>
<EsriMapsInfo xmlns="ESRI.ArcGIS.Mapping.OfficeIntegration.PowerPointInfo">
  <Version>Version1</Version>
  <RequiresSignIn>False</RequiresSignIn>
</EsriMapsInfo>
</file>

<file path=customXml/item387.xml><?xml version="1.0" encoding="utf-8"?>
<EsriMapsInfo xmlns="ESRI.ArcGIS.Mapping.OfficeIntegration.PowerPointInfo">
  <Version>Version1</Version>
  <RequiresSignIn>False</RequiresSignIn>
</EsriMapsInfo>
</file>

<file path=customXml/item38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AEFBC56-C4AD-4EC2-996B-3B8AD1D4DD5B}">
  <ds:schemaRefs>
    <ds:schemaRef ds:uri="ESRI.ArcGIS.Mapping.OfficeIntegration.PowerPointInfo"/>
  </ds:schemaRefs>
</ds:datastoreItem>
</file>

<file path=customXml/itemProps10.xml><?xml version="1.0" encoding="utf-8"?>
<ds:datastoreItem xmlns:ds="http://schemas.openxmlformats.org/officeDocument/2006/customXml" ds:itemID="{D3C5488D-CBD0-486E-A011-87182290543A}">
  <ds:schemaRefs>
    <ds:schemaRef ds:uri="ESRI.ArcGIS.Mapping.OfficeIntegration.PowerPointInfo"/>
  </ds:schemaRefs>
</ds:datastoreItem>
</file>

<file path=customXml/itemProps100.xml><?xml version="1.0" encoding="utf-8"?>
<ds:datastoreItem xmlns:ds="http://schemas.openxmlformats.org/officeDocument/2006/customXml" ds:itemID="{E815150D-AB81-4C58-9564-68C4AD183BB7}">
  <ds:schemaRefs>
    <ds:schemaRef ds:uri="ESRI.ArcGIS.Mapping.OfficeIntegration.PowerPointInfo"/>
  </ds:schemaRefs>
</ds:datastoreItem>
</file>

<file path=customXml/itemProps101.xml><?xml version="1.0" encoding="utf-8"?>
<ds:datastoreItem xmlns:ds="http://schemas.openxmlformats.org/officeDocument/2006/customXml" ds:itemID="{35FA1B4D-50A1-46B3-B4BF-5B6EECD58468}">
  <ds:schemaRefs>
    <ds:schemaRef ds:uri="ESRI.ArcGIS.Mapping.OfficeIntegration.PowerPointInfo"/>
  </ds:schemaRefs>
</ds:datastoreItem>
</file>

<file path=customXml/itemProps102.xml><?xml version="1.0" encoding="utf-8"?>
<ds:datastoreItem xmlns:ds="http://schemas.openxmlformats.org/officeDocument/2006/customXml" ds:itemID="{F6053F82-4777-4EB5-AE8C-FE1630AB0A1A}">
  <ds:schemaRefs>
    <ds:schemaRef ds:uri="ESRI.ArcGIS.Mapping.OfficeIntegration.PowerPointInfo"/>
  </ds:schemaRefs>
</ds:datastoreItem>
</file>

<file path=customXml/itemProps103.xml><?xml version="1.0" encoding="utf-8"?>
<ds:datastoreItem xmlns:ds="http://schemas.openxmlformats.org/officeDocument/2006/customXml" ds:itemID="{447C63B7-3C9C-4513-AD06-D4909B3935A9}">
  <ds:schemaRefs>
    <ds:schemaRef ds:uri="ESRI.ArcGIS.Mapping.OfficeIntegration.PowerPointInfo"/>
  </ds:schemaRefs>
</ds:datastoreItem>
</file>

<file path=customXml/itemProps104.xml><?xml version="1.0" encoding="utf-8"?>
<ds:datastoreItem xmlns:ds="http://schemas.openxmlformats.org/officeDocument/2006/customXml" ds:itemID="{C0B02359-94F6-44C4-82C7-E142D45D435D}">
  <ds:schemaRefs>
    <ds:schemaRef ds:uri="ESRI.ArcGIS.Mapping.OfficeIntegration.PowerPointInfo"/>
  </ds:schemaRefs>
</ds:datastoreItem>
</file>

<file path=customXml/itemProps105.xml><?xml version="1.0" encoding="utf-8"?>
<ds:datastoreItem xmlns:ds="http://schemas.openxmlformats.org/officeDocument/2006/customXml" ds:itemID="{40096844-9404-44A5-84A3-3D469DB26114}">
  <ds:schemaRefs>
    <ds:schemaRef ds:uri="ESRI.ArcGIS.Mapping.OfficeIntegration.PowerPointInfo"/>
  </ds:schemaRefs>
</ds:datastoreItem>
</file>

<file path=customXml/itemProps106.xml><?xml version="1.0" encoding="utf-8"?>
<ds:datastoreItem xmlns:ds="http://schemas.openxmlformats.org/officeDocument/2006/customXml" ds:itemID="{010C881B-A9EC-4FCC-AEBE-40628125FDEE}">
  <ds:schemaRefs>
    <ds:schemaRef ds:uri="ESRI.ArcGIS.Mapping.OfficeIntegration.PowerPointInfo"/>
  </ds:schemaRefs>
</ds:datastoreItem>
</file>

<file path=customXml/itemProps107.xml><?xml version="1.0" encoding="utf-8"?>
<ds:datastoreItem xmlns:ds="http://schemas.openxmlformats.org/officeDocument/2006/customXml" ds:itemID="{07050AB3-9D1B-4F67-89A3-0CCE03BDC890}">
  <ds:schemaRefs>
    <ds:schemaRef ds:uri="ESRI.ArcGIS.Mapping.OfficeIntegration.PowerPointInfo"/>
  </ds:schemaRefs>
</ds:datastoreItem>
</file>

<file path=customXml/itemProps108.xml><?xml version="1.0" encoding="utf-8"?>
<ds:datastoreItem xmlns:ds="http://schemas.openxmlformats.org/officeDocument/2006/customXml" ds:itemID="{9E2BE135-6A1A-4CE9-B4B5-42D9D17711D5}">
  <ds:schemaRefs>
    <ds:schemaRef ds:uri="ESRI.ArcGIS.Mapping.OfficeIntegration.PowerPointInfo"/>
  </ds:schemaRefs>
</ds:datastoreItem>
</file>

<file path=customXml/itemProps109.xml><?xml version="1.0" encoding="utf-8"?>
<ds:datastoreItem xmlns:ds="http://schemas.openxmlformats.org/officeDocument/2006/customXml" ds:itemID="{7CB06F5E-6050-4C02-BACC-07563276F716}">
  <ds:schemaRefs>
    <ds:schemaRef ds:uri="ESRI.ArcGIS.Mapping.OfficeIntegration.PowerPointInfo"/>
  </ds:schemaRefs>
</ds:datastoreItem>
</file>

<file path=customXml/itemProps11.xml><?xml version="1.0" encoding="utf-8"?>
<ds:datastoreItem xmlns:ds="http://schemas.openxmlformats.org/officeDocument/2006/customXml" ds:itemID="{F2F97E30-EF98-491D-94BB-D54D7B8B4BAF}">
  <ds:schemaRefs>
    <ds:schemaRef ds:uri="ESRI.ArcGIS.Mapping.OfficeIntegration.PowerPointInfo"/>
  </ds:schemaRefs>
</ds:datastoreItem>
</file>

<file path=customXml/itemProps110.xml><?xml version="1.0" encoding="utf-8"?>
<ds:datastoreItem xmlns:ds="http://schemas.openxmlformats.org/officeDocument/2006/customXml" ds:itemID="{F389D52A-1A02-4201-BAEC-690C091D8FD2}">
  <ds:schemaRefs>
    <ds:schemaRef ds:uri="ESRI.ArcGIS.Mapping.OfficeIntegration.PowerPointInfo"/>
  </ds:schemaRefs>
</ds:datastoreItem>
</file>

<file path=customXml/itemProps111.xml><?xml version="1.0" encoding="utf-8"?>
<ds:datastoreItem xmlns:ds="http://schemas.openxmlformats.org/officeDocument/2006/customXml" ds:itemID="{EDF24781-46E7-45E2-BB95-43592E2766BC}">
  <ds:schemaRefs>
    <ds:schemaRef ds:uri="ESRI.ArcGIS.Mapping.OfficeIntegration.PowerPointInfo"/>
  </ds:schemaRefs>
</ds:datastoreItem>
</file>

<file path=customXml/itemProps112.xml><?xml version="1.0" encoding="utf-8"?>
<ds:datastoreItem xmlns:ds="http://schemas.openxmlformats.org/officeDocument/2006/customXml" ds:itemID="{C6F8B5A0-0E46-44CB-BA23-399F3320DC74}">
  <ds:schemaRefs>
    <ds:schemaRef ds:uri="ESRI.ArcGIS.Mapping.OfficeIntegration.PowerPointInfo"/>
  </ds:schemaRefs>
</ds:datastoreItem>
</file>

<file path=customXml/itemProps113.xml><?xml version="1.0" encoding="utf-8"?>
<ds:datastoreItem xmlns:ds="http://schemas.openxmlformats.org/officeDocument/2006/customXml" ds:itemID="{6E7853ED-DDE3-485D-85A3-3C5DE61EB6F6}">
  <ds:schemaRefs>
    <ds:schemaRef ds:uri="ESRI.ArcGIS.Mapping.OfficeIntegration.PowerPointInfo"/>
  </ds:schemaRefs>
</ds:datastoreItem>
</file>

<file path=customXml/itemProps114.xml><?xml version="1.0" encoding="utf-8"?>
<ds:datastoreItem xmlns:ds="http://schemas.openxmlformats.org/officeDocument/2006/customXml" ds:itemID="{46F98FE1-3914-49D8-97E8-04DA0A26182F}">
  <ds:schemaRefs>
    <ds:schemaRef ds:uri="ESRI.ArcGIS.Mapping.OfficeIntegration.PowerPointInfo"/>
  </ds:schemaRefs>
</ds:datastoreItem>
</file>

<file path=customXml/itemProps115.xml><?xml version="1.0" encoding="utf-8"?>
<ds:datastoreItem xmlns:ds="http://schemas.openxmlformats.org/officeDocument/2006/customXml" ds:itemID="{C06F9874-A00C-4997-A878-891F460049EC}">
  <ds:schemaRefs>
    <ds:schemaRef ds:uri="ESRI.ArcGIS.Mapping.OfficeIntegration.PowerPointInfo"/>
  </ds:schemaRefs>
</ds:datastoreItem>
</file>

<file path=customXml/itemProps116.xml><?xml version="1.0" encoding="utf-8"?>
<ds:datastoreItem xmlns:ds="http://schemas.openxmlformats.org/officeDocument/2006/customXml" ds:itemID="{872CC68E-D09D-4915-A899-5DB287D14BC3}">
  <ds:schemaRefs>
    <ds:schemaRef ds:uri="ESRI.ArcGIS.Mapping.OfficeIntegration.PowerPointInfo"/>
  </ds:schemaRefs>
</ds:datastoreItem>
</file>

<file path=customXml/itemProps117.xml><?xml version="1.0" encoding="utf-8"?>
<ds:datastoreItem xmlns:ds="http://schemas.openxmlformats.org/officeDocument/2006/customXml" ds:itemID="{4D5EC9FD-6CC5-4A5D-89B6-DC9200AC163C}">
  <ds:schemaRefs>
    <ds:schemaRef ds:uri="ESRI.ArcGIS.Mapping.OfficeIntegration.PowerPointInfo"/>
  </ds:schemaRefs>
</ds:datastoreItem>
</file>

<file path=customXml/itemProps118.xml><?xml version="1.0" encoding="utf-8"?>
<ds:datastoreItem xmlns:ds="http://schemas.openxmlformats.org/officeDocument/2006/customXml" ds:itemID="{02E799C2-3467-4D88-B5E8-B2CD8741184D}">
  <ds:schemaRefs>
    <ds:schemaRef ds:uri="ESRI.ArcGIS.Mapping.OfficeIntegration.PowerPointInfo"/>
  </ds:schemaRefs>
</ds:datastoreItem>
</file>

<file path=customXml/itemProps119.xml><?xml version="1.0" encoding="utf-8"?>
<ds:datastoreItem xmlns:ds="http://schemas.openxmlformats.org/officeDocument/2006/customXml" ds:itemID="{CE3FC620-3BD0-45F4-878B-4D6F15574DB9}">
  <ds:schemaRefs>
    <ds:schemaRef ds:uri="ESRI.ArcGIS.Mapping.OfficeIntegration.PowerPointInfo"/>
  </ds:schemaRefs>
</ds:datastoreItem>
</file>

<file path=customXml/itemProps12.xml><?xml version="1.0" encoding="utf-8"?>
<ds:datastoreItem xmlns:ds="http://schemas.openxmlformats.org/officeDocument/2006/customXml" ds:itemID="{163C483D-9477-4A91-8C91-EB29B8087EF7}">
  <ds:schemaRefs>
    <ds:schemaRef ds:uri="ESRI.ArcGIS.Mapping.OfficeIntegration.PowerPointInfo"/>
  </ds:schemaRefs>
</ds:datastoreItem>
</file>

<file path=customXml/itemProps120.xml><?xml version="1.0" encoding="utf-8"?>
<ds:datastoreItem xmlns:ds="http://schemas.openxmlformats.org/officeDocument/2006/customXml" ds:itemID="{9E32FA69-D9D9-4D95-BE47-FA320C5C8883}">
  <ds:schemaRefs>
    <ds:schemaRef ds:uri="ESRI.ArcGIS.Mapping.OfficeIntegration.PowerPointInfo"/>
  </ds:schemaRefs>
</ds:datastoreItem>
</file>

<file path=customXml/itemProps121.xml><?xml version="1.0" encoding="utf-8"?>
<ds:datastoreItem xmlns:ds="http://schemas.openxmlformats.org/officeDocument/2006/customXml" ds:itemID="{4807FFB8-3192-4B9B-BE57-08C794375550}">
  <ds:schemaRefs>
    <ds:schemaRef ds:uri="ESRI.ArcGIS.Mapping.OfficeIntegration.PowerPointInfo"/>
  </ds:schemaRefs>
</ds:datastoreItem>
</file>

<file path=customXml/itemProps122.xml><?xml version="1.0" encoding="utf-8"?>
<ds:datastoreItem xmlns:ds="http://schemas.openxmlformats.org/officeDocument/2006/customXml" ds:itemID="{0A99A539-B9FE-4785-BE9C-E06CCF761282}">
  <ds:schemaRefs>
    <ds:schemaRef ds:uri="ESRI.ArcGIS.Mapping.OfficeIntegration.PowerPointInfo"/>
  </ds:schemaRefs>
</ds:datastoreItem>
</file>

<file path=customXml/itemProps123.xml><?xml version="1.0" encoding="utf-8"?>
<ds:datastoreItem xmlns:ds="http://schemas.openxmlformats.org/officeDocument/2006/customXml" ds:itemID="{D5872C8D-FF2B-434E-A32D-B293D9D6FFFE}">
  <ds:schemaRefs>
    <ds:schemaRef ds:uri="ESRI.ArcGIS.Mapping.OfficeIntegration.PowerPointInfo"/>
  </ds:schemaRefs>
</ds:datastoreItem>
</file>

<file path=customXml/itemProps124.xml><?xml version="1.0" encoding="utf-8"?>
<ds:datastoreItem xmlns:ds="http://schemas.openxmlformats.org/officeDocument/2006/customXml" ds:itemID="{1AE7D305-1A49-4717-A6E4-5F7C8A8AB458}">
  <ds:schemaRefs>
    <ds:schemaRef ds:uri="ESRI.ArcGIS.Mapping.OfficeIntegration.PowerPointInfo"/>
  </ds:schemaRefs>
</ds:datastoreItem>
</file>

<file path=customXml/itemProps125.xml><?xml version="1.0" encoding="utf-8"?>
<ds:datastoreItem xmlns:ds="http://schemas.openxmlformats.org/officeDocument/2006/customXml" ds:itemID="{E00C16FB-A33B-4429-935C-A868A92ECC04}">
  <ds:schemaRefs>
    <ds:schemaRef ds:uri="ESRI.ArcGIS.Mapping.OfficeIntegration.PowerPointInfo"/>
  </ds:schemaRefs>
</ds:datastoreItem>
</file>

<file path=customXml/itemProps126.xml><?xml version="1.0" encoding="utf-8"?>
<ds:datastoreItem xmlns:ds="http://schemas.openxmlformats.org/officeDocument/2006/customXml" ds:itemID="{E543DB45-2173-4663-AC4C-61C334E99341}">
  <ds:schemaRefs>
    <ds:schemaRef ds:uri="ESRI.ArcGIS.Mapping.OfficeIntegration.PowerPointInfo"/>
  </ds:schemaRefs>
</ds:datastoreItem>
</file>

<file path=customXml/itemProps127.xml><?xml version="1.0" encoding="utf-8"?>
<ds:datastoreItem xmlns:ds="http://schemas.openxmlformats.org/officeDocument/2006/customXml" ds:itemID="{17BE6C43-13A5-4450-B5DC-40EBA84E691A}">
  <ds:schemaRefs>
    <ds:schemaRef ds:uri="ESRI.ArcGIS.Mapping.OfficeIntegration.PowerPointInfo"/>
  </ds:schemaRefs>
</ds:datastoreItem>
</file>

<file path=customXml/itemProps128.xml><?xml version="1.0" encoding="utf-8"?>
<ds:datastoreItem xmlns:ds="http://schemas.openxmlformats.org/officeDocument/2006/customXml" ds:itemID="{FCD30EAA-E165-454F-A3A6-23B18A1DEDDF}">
  <ds:schemaRefs>
    <ds:schemaRef ds:uri="ESRI.ArcGIS.Mapping.OfficeIntegration.PowerPointInfo"/>
  </ds:schemaRefs>
</ds:datastoreItem>
</file>

<file path=customXml/itemProps129.xml><?xml version="1.0" encoding="utf-8"?>
<ds:datastoreItem xmlns:ds="http://schemas.openxmlformats.org/officeDocument/2006/customXml" ds:itemID="{4551D915-979A-423A-8C7E-CC28A0D5B2D2}">
  <ds:schemaRefs>
    <ds:schemaRef ds:uri="ESRI.ArcGIS.Mapping.OfficeIntegration.PowerPointInfo"/>
  </ds:schemaRefs>
</ds:datastoreItem>
</file>

<file path=customXml/itemProps13.xml><?xml version="1.0" encoding="utf-8"?>
<ds:datastoreItem xmlns:ds="http://schemas.openxmlformats.org/officeDocument/2006/customXml" ds:itemID="{FE7700D1-CAF1-4E5F-B47F-B1D706098233}">
  <ds:schemaRefs>
    <ds:schemaRef ds:uri="ESRI.ArcGIS.Mapping.OfficeIntegration.PowerPointInfo"/>
  </ds:schemaRefs>
</ds:datastoreItem>
</file>

<file path=customXml/itemProps130.xml><?xml version="1.0" encoding="utf-8"?>
<ds:datastoreItem xmlns:ds="http://schemas.openxmlformats.org/officeDocument/2006/customXml" ds:itemID="{41767424-75E6-404D-A6C1-2526C70AEDAF}">
  <ds:schemaRefs>
    <ds:schemaRef ds:uri="ESRI.ArcGIS.Mapping.OfficeIntegration.PowerPointInfo"/>
  </ds:schemaRefs>
</ds:datastoreItem>
</file>

<file path=customXml/itemProps131.xml><?xml version="1.0" encoding="utf-8"?>
<ds:datastoreItem xmlns:ds="http://schemas.openxmlformats.org/officeDocument/2006/customXml" ds:itemID="{F4203694-7685-4B70-9992-704D778DBBA2}">
  <ds:schemaRefs>
    <ds:schemaRef ds:uri="ESRI.ArcGIS.Mapping.OfficeIntegration.PowerPointInfo"/>
  </ds:schemaRefs>
</ds:datastoreItem>
</file>

<file path=customXml/itemProps132.xml><?xml version="1.0" encoding="utf-8"?>
<ds:datastoreItem xmlns:ds="http://schemas.openxmlformats.org/officeDocument/2006/customXml" ds:itemID="{72729F8A-6102-410A-A98F-C5702B049DA9}">
  <ds:schemaRefs>
    <ds:schemaRef ds:uri="ESRI.ArcGIS.Mapping.OfficeIntegration.PowerPointInfo"/>
  </ds:schemaRefs>
</ds:datastoreItem>
</file>

<file path=customXml/itemProps133.xml><?xml version="1.0" encoding="utf-8"?>
<ds:datastoreItem xmlns:ds="http://schemas.openxmlformats.org/officeDocument/2006/customXml" ds:itemID="{0421CF08-79DA-4B2B-8753-6A30D5789AD7}">
  <ds:schemaRefs>
    <ds:schemaRef ds:uri="ESRI.ArcGIS.Mapping.OfficeIntegration.PowerPointInfo"/>
  </ds:schemaRefs>
</ds:datastoreItem>
</file>

<file path=customXml/itemProps134.xml><?xml version="1.0" encoding="utf-8"?>
<ds:datastoreItem xmlns:ds="http://schemas.openxmlformats.org/officeDocument/2006/customXml" ds:itemID="{B02FB528-0CAF-4C96-A5C0-BB2D5C6B3376}">
  <ds:schemaRefs>
    <ds:schemaRef ds:uri="ESRI.ArcGIS.Mapping.OfficeIntegration.PowerPointInfo"/>
  </ds:schemaRefs>
</ds:datastoreItem>
</file>

<file path=customXml/itemProps135.xml><?xml version="1.0" encoding="utf-8"?>
<ds:datastoreItem xmlns:ds="http://schemas.openxmlformats.org/officeDocument/2006/customXml" ds:itemID="{304E556B-BDCB-4860-B612-C3E5EED0A46D}">
  <ds:schemaRefs>
    <ds:schemaRef ds:uri="ESRI.ArcGIS.Mapping.OfficeIntegration.PowerPointInfo"/>
  </ds:schemaRefs>
</ds:datastoreItem>
</file>

<file path=customXml/itemProps136.xml><?xml version="1.0" encoding="utf-8"?>
<ds:datastoreItem xmlns:ds="http://schemas.openxmlformats.org/officeDocument/2006/customXml" ds:itemID="{E1B0D463-82A2-4927-BA96-DD5A750755AF}">
  <ds:schemaRefs>
    <ds:schemaRef ds:uri="ESRI.ArcGIS.Mapping.OfficeIntegration.PowerPointInfo"/>
  </ds:schemaRefs>
</ds:datastoreItem>
</file>

<file path=customXml/itemProps137.xml><?xml version="1.0" encoding="utf-8"?>
<ds:datastoreItem xmlns:ds="http://schemas.openxmlformats.org/officeDocument/2006/customXml" ds:itemID="{17E7D55E-B075-4BC7-BE75-575D4C6C63A3}">
  <ds:schemaRefs>
    <ds:schemaRef ds:uri="ESRI.ArcGIS.Mapping.OfficeIntegration.PowerPointInfo"/>
  </ds:schemaRefs>
</ds:datastoreItem>
</file>

<file path=customXml/itemProps138.xml><?xml version="1.0" encoding="utf-8"?>
<ds:datastoreItem xmlns:ds="http://schemas.openxmlformats.org/officeDocument/2006/customXml" ds:itemID="{D6A7AD29-A087-4EC1-BBAD-E57B708DE140}">
  <ds:schemaRefs>
    <ds:schemaRef ds:uri="ESRI.ArcGIS.Mapping.OfficeIntegration.PowerPointInfo"/>
  </ds:schemaRefs>
</ds:datastoreItem>
</file>

<file path=customXml/itemProps139.xml><?xml version="1.0" encoding="utf-8"?>
<ds:datastoreItem xmlns:ds="http://schemas.openxmlformats.org/officeDocument/2006/customXml" ds:itemID="{7442835C-6BA1-4F7E-A0D3-8DD41FA51C2F}">
  <ds:schemaRefs>
    <ds:schemaRef ds:uri="ESRI.ArcGIS.Mapping.OfficeIntegration.PowerPointInfo"/>
  </ds:schemaRefs>
</ds:datastoreItem>
</file>

<file path=customXml/itemProps14.xml><?xml version="1.0" encoding="utf-8"?>
<ds:datastoreItem xmlns:ds="http://schemas.openxmlformats.org/officeDocument/2006/customXml" ds:itemID="{F3662028-3158-4B43-997B-547C245917C8}">
  <ds:schemaRefs>
    <ds:schemaRef ds:uri="ESRI.ArcGIS.Mapping.OfficeIntegration.PowerPointInfo"/>
  </ds:schemaRefs>
</ds:datastoreItem>
</file>

<file path=customXml/itemProps140.xml><?xml version="1.0" encoding="utf-8"?>
<ds:datastoreItem xmlns:ds="http://schemas.openxmlformats.org/officeDocument/2006/customXml" ds:itemID="{890411AD-5B72-4A5D-B4F7-1827C50D3A78}">
  <ds:schemaRefs>
    <ds:schemaRef ds:uri="ESRI.ArcGIS.Mapping.OfficeIntegration.PowerPointInfo"/>
  </ds:schemaRefs>
</ds:datastoreItem>
</file>

<file path=customXml/itemProps141.xml><?xml version="1.0" encoding="utf-8"?>
<ds:datastoreItem xmlns:ds="http://schemas.openxmlformats.org/officeDocument/2006/customXml" ds:itemID="{38E3C6D1-2630-44E2-BA2F-380C4C1EC333}">
  <ds:schemaRefs>
    <ds:schemaRef ds:uri="ESRI.ArcGIS.Mapping.OfficeIntegration.PowerPointInfo"/>
  </ds:schemaRefs>
</ds:datastoreItem>
</file>

<file path=customXml/itemProps142.xml><?xml version="1.0" encoding="utf-8"?>
<ds:datastoreItem xmlns:ds="http://schemas.openxmlformats.org/officeDocument/2006/customXml" ds:itemID="{15201876-D79B-4F18-9107-ABBACA96EC5E}">
  <ds:schemaRefs>
    <ds:schemaRef ds:uri="ESRI.ArcGIS.Mapping.OfficeIntegration.PowerPointInfo"/>
  </ds:schemaRefs>
</ds:datastoreItem>
</file>

<file path=customXml/itemProps143.xml><?xml version="1.0" encoding="utf-8"?>
<ds:datastoreItem xmlns:ds="http://schemas.openxmlformats.org/officeDocument/2006/customXml" ds:itemID="{8451F99E-DEBE-4711-B90A-07A0D26370EE}">
  <ds:schemaRefs>
    <ds:schemaRef ds:uri="ESRI.ArcGIS.Mapping.OfficeIntegration.PowerPointInfo"/>
  </ds:schemaRefs>
</ds:datastoreItem>
</file>

<file path=customXml/itemProps144.xml><?xml version="1.0" encoding="utf-8"?>
<ds:datastoreItem xmlns:ds="http://schemas.openxmlformats.org/officeDocument/2006/customXml" ds:itemID="{62E972D1-5118-49C5-916C-5DB5BFA69152}">
  <ds:schemaRefs>
    <ds:schemaRef ds:uri="ESRI.ArcGIS.Mapping.OfficeIntegration.PowerPointInfo"/>
  </ds:schemaRefs>
</ds:datastoreItem>
</file>

<file path=customXml/itemProps145.xml><?xml version="1.0" encoding="utf-8"?>
<ds:datastoreItem xmlns:ds="http://schemas.openxmlformats.org/officeDocument/2006/customXml" ds:itemID="{0FBC645C-7554-4604-BA7D-77A42018A20D}">
  <ds:schemaRefs>
    <ds:schemaRef ds:uri="ESRI.ArcGIS.Mapping.OfficeIntegration.PowerPointInfo"/>
  </ds:schemaRefs>
</ds:datastoreItem>
</file>

<file path=customXml/itemProps146.xml><?xml version="1.0" encoding="utf-8"?>
<ds:datastoreItem xmlns:ds="http://schemas.openxmlformats.org/officeDocument/2006/customXml" ds:itemID="{C22026B0-B681-44CF-9811-0787D6B979FC}">
  <ds:schemaRefs>
    <ds:schemaRef ds:uri="ESRI.ArcGIS.Mapping.OfficeIntegration.PowerPointInfo"/>
  </ds:schemaRefs>
</ds:datastoreItem>
</file>

<file path=customXml/itemProps147.xml><?xml version="1.0" encoding="utf-8"?>
<ds:datastoreItem xmlns:ds="http://schemas.openxmlformats.org/officeDocument/2006/customXml" ds:itemID="{981E0CFF-77B6-4C5F-AF75-1EB704C9204F}">
  <ds:schemaRefs>
    <ds:schemaRef ds:uri="ESRI.ArcGIS.Mapping.OfficeIntegration.PowerPointInfo"/>
  </ds:schemaRefs>
</ds:datastoreItem>
</file>

<file path=customXml/itemProps148.xml><?xml version="1.0" encoding="utf-8"?>
<ds:datastoreItem xmlns:ds="http://schemas.openxmlformats.org/officeDocument/2006/customXml" ds:itemID="{0A5C5C0E-B91E-4411-993A-8357F1764EFD}">
  <ds:schemaRefs>
    <ds:schemaRef ds:uri="ESRI.ArcGIS.Mapping.OfficeIntegration.PowerPointInfo"/>
  </ds:schemaRefs>
</ds:datastoreItem>
</file>

<file path=customXml/itemProps149.xml><?xml version="1.0" encoding="utf-8"?>
<ds:datastoreItem xmlns:ds="http://schemas.openxmlformats.org/officeDocument/2006/customXml" ds:itemID="{836FC52B-6F54-40DE-970A-3952684B26DE}">
  <ds:schemaRefs>
    <ds:schemaRef ds:uri="ESRI.ArcGIS.Mapping.OfficeIntegration.PowerPointInfo"/>
  </ds:schemaRefs>
</ds:datastoreItem>
</file>

<file path=customXml/itemProps15.xml><?xml version="1.0" encoding="utf-8"?>
<ds:datastoreItem xmlns:ds="http://schemas.openxmlformats.org/officeDocument/2006/customXml" ds:itemID="{95EE2C80-069D-4456-B3EA-8E6665138F08}">
  <ds:schemaRefs>
    <ds:schemaRef ds:uri="ESRI.ArcGIS.Mapping.OfficeIntegration.PowerPointInfo"/>
  </ds:schemaRefs>
</ds:datastoreItem>
</file>

<file path=customXml/itemProps150.xml><?xml version="1.0" encoding="utf-8"?>
<ds:datastoreItem xmlns:ds="http://schemas.openxmlformats.org/officeDocument/2006/customXml" ds:itemID="{DD4F5DBE-A20D-419B-8062-03E91632D52C}">
  <ds:schemaRefs>
    <ds:schemaRef ds:uri="ESRI.ArcGIS.Mapping.OfficeIntegration.PowerPointInfo"/>
  </ds:schemaRefs>
</ds:datastoreItem>
</file>

<file path=customXml/itemProps151.xml><?xml version="1.0" encoding="utf-8"?>
<ds:datastoreItem xmlns:ds="http://schemas.openxmlformats.org/officeDocument/2006/customXml" ds:itemID="{C03ADCB4-0CA5-4148-B688-3EF9AB918A85}">
  <ds:schemaRefs>
    <ds:schemaRef ds:uri="ESRI.ArcGIS.Mapping.OfficeIntegration.PowerPointInfo"/>
  </ds:schemaRefs>
</ds:datastoreItem>
</file>

<file path=customXml/itemProps152.xml><?xml version="1.0" encoding="utf-8"?>
<ds:datastoreItem xmlns:ds="http://schemas.openxmlformats.org/officeDocument/2006/customXml" ds:itemID="{953D0059-7FA6-4AAC-83C3-A73B82E34595}">
  <ds:schemaRefs>
    <ds:schemaRef ds:uri="ESRI.ArcGIS.Mapping.OfficeIntegration.PowerPointInfo"/>
  </ds:schemaRefs>
</ds:datastoreItem>
</file>

<file path=customXml/itemProps153.xml><?xml version="1.0" encoding="utf-8"?>
<ds:datastoreItem xmlns:ds="http://schemas.openxmlformats.org/officeDocument/2006/customXml" ds:itemID="{13BC96D4-6059-4DAF-9475-F4214DC6CB42}">
  <ds:schemaRefs>
    <ds:schemaRef ds:uri="ESRI.ArcGIS.Mapping.OfficeIntegration.PowerPointInfo"/>
  </ds:schemaRefs>
</ds:datastoreItem>
</file>

<file path=customXml/itemProps154.xml><?xml version="1.0" encoding="utf-8"?>
<ds:datastoreItem xmlns:ds="http://schemas.openxmlformats.org/officeDocument/2006/customXml" ds:itemID="{A287D067-C2AB-47C0-8FEB-7A9618DF0B5E}">
  <ds:schemaRefs>
    <ds:schemaRef ds:uri="ESRI.ArcGIS.Mapping.OfficeIntegration.PowerPointInfo"/>
  </ds:schemaRefs>
</ds:datastoreItem>
</file>

<file path=customXml/itemProps155.xml><?xml version="1.0" encoding="utf-8"?>
<ds:datastoreItem xmlns:ds="http://schemas.openxmlformats.org/officeDocument/2006/customXml" ds:itemID="{7F036973-D84C-4842-B178-9656070AD51F}">
  <ds:schemaRefs>
    <ds:schemaRef ds:uri="ESRI.ArcGIS.Mapping.OfficeIntegration.PowerPointInfo"/>
  </ds:schemaRefs>
</ds:datastoreItem>
</file>

<file path=customXml/itemProps156.xml><?xml version="1.0" encoding="utf-8"?>
<ds:datastoreItem xmlns:ds="http://schemas.openxmlformats.org/officeDocument/2006/customXml" ds:itemID="{2921DFAD-39EC-48E9-BA65-F3BE18558956}">
  <ds:schemaRefs>
    <ds:schemaRef ds:uri="ESRI.ArcGIS.Mapping.OfficeIntegration.PowerPointInfo"/>
  </ds:schemaRefs>
</ds:datastoreItem>
</file>

<file path=customXml/itemProps157.xml><?xml version="1.0" encoding="utf-8"?>
<ds:datastoreItem xmlns:ds="http://schemas.openxmlformats.org/officeDocument/2006/customXml" ds:itemID="{914CBF74-9579-4822-A33A-24144FEECDF4}">
  <ds:schemaRefs>
    <ds:schemaRef ds:uri="ESRI.ArcGIS.Mapping.OfficeIntegration.PowerPointInfo"/>
  </ds:schemaRefs>
</ds:datastoreItem>
</file>

<file path=customXml/itemProps158.xml><?xml version="1.0" encoding="utf-8"?>
<ds:datastoreItem xmlns:ds="http://schemas.openxmlformats.org/officeDocument/2006/customXml" ds:itemID="{BB96D560-71A5-4DC1-858F-B45A0634CB55}">
  <ds:schemaRefs>
    <ds:schemaRef ds:uri="ESRI.ArcGIS.Mapping.OfficeIntegration.PowerPointInfo"/>
  </ds:schemaRefs>
</ds:datastoreItem>
</file>

<file path=customXml/itemProps159.xml><?xml version="1.0" encoding="utf-8"?>
<ds:datastoreItem xmlns:ds="http://schemas.openxmlformats.org/officeDocument/2006/customXml" ds:itemID="{42395D0A-844E-4E5F-93C8-7EC889B2F24E}">
  <ds:schemaRefs>
    <ds:schemaRef ds:uri="ESRI.ArcGIS.Mapping.OfficeIntegration.PowerPointInfo"/>
  </ds:schemaRefs>
</ds:datastoreItem>
</file>

<file path=customXml/itemProps16.xml><?xml version="1.0" encoding="utf-8"?>
<ds:datastoreItem xmlns:ds="http://schemas.openxmlformats.org/officeDocument/2006/customXml" ds:itemID="{7625D878-75AB-4EC0-8DFE-3B7004938821}">
  <ds:schemaRefs>
    <ds:schemaRef ds:uri="ESRI.ArcGIS.Mapping.OfficeIntegration.PowerPointInfo"/>
  </ds:schemaRefs>
</ds:datastoreItem>
</file>

<file path=customXml/itemProps160.xml><?xml version="1.0" encoding="utf-8"?>
<ds:datastoreItem xmlns:ds="http://schemas.openxmlformats.org/officeDocument/2006/customXml" ds:itemID="{A963A724-8C59-44B2-95E8-1C8167970808}">
  <ds:schemaRefs>
    <ds:schemaRef ds:uri="ESRI.ArcGIS.Mapping.OfficeIntegration.PowerPointInfo"/>
  </ds:schemaRefs>
</ds:datastoreItem>
</file>

<file path=customXml/itemProps161.xml><?xml version="1.0" encoding="utf-8"?>
<ds:datastoreItem xmlns:ds="http://schemas.openxmlformats.org/officeDocument/2006/customXml" ds:itemID="{56A4367B-D7FC-4EF7-AD4F-2C5706FB1FB2}">
  <ds:schemaRefs>
    <ds:schemaRef ds:uri="ESRI.ArcGIS.Mapping.OfficeIntegration.PowerPointInfo"/>
  </ds:schemaRefs>
</ds:datastoreItem>
</file>

<file path=customXml/itemProps162.xml><?xml version="1.0" encoding="utf-8"?>
<ds:datastoreItem xmlns:ds="http://schemas.openxmlformats.org/officeDocument/2006/customXml" ds:itemID="{8AE8E63C-2672-452F-A14F-F440939011B4}">
  <ds:schemaRefs>
    <ds:schemaRef ds:uri="ESRI.ArcGIS.Mapping.OfficeIntegration.PowerPointInfo"/>
  </ds:schemaRefs>
</ds:datastoreItem>
</file>

<file path=customXml/itemProps163.xml><?xml version="1.0" encoding="utf-8"?>
<ds:datastoreItem xmlns:ds="http://schemas.openxmlformats.org/officeDocument/2006/customXml" ds:itemID="{C7CF997D-C6AA-4EA2-B704-55B57471961A}">
  <ds:schemaRefs>
    <ds:schemaRef ds:uri="ESRI.ArcGIS.Mapping.OfficeIntegration.PowerPointInfo"/>
  </ds:schemaRefs>
</ds:datastoreItem>
</file>

<file path=customXml/itemProps164.xml><?xml version="1.0" encoding="utf-8"?>
<ds:datastoreItem xmlns:ds="http://schemas.openxmlformats.org/officeDocument/2006/customXml" ds:itemID="{43A29A0F-AEA5-4F34-9BDB-5DE893C24AB4}">
  <ds:schemaRefs>
    <ds:schemaRef ds:uri="ESRI.ArcGIS.Mapping.OfficeIntegration.PowerPointInfo"/>
  </ds:schemaRefs>
</ds:datastoreItem>
</file>

<file path=customXml/itemProps165.xml><?xml version="1.0" encoding="utf-8"?>
<ds:datastoreItem xmlns:ds="http://schemas.openxmlformats.org/officeDocument/2006/customXml" ds:itemID="{A0D414CB-AC32-4C93-B1C5-BB093CA28742}">
  <ds:schemaRefs>
    <ds:schemaRef ds:uri="ESRI.ArcGIS.Mapping.OfficeIntegration.PowerPointInfo"/>
  </ds:schemaRefs>
</ds:datastoreItem>
</file>

<file path=customXml/itemProps166.xml><?xml version="1.0" encoding="utf-8"?>
<ds:datastoreItem xmlns:ds="http://schemas.openxmlformats.org/officeDocument/2006/customXml" ds:itemID="{88395173-FE6F-4B87-BC3A-691B74E7A205}">
  <ds:schemaRefs>
    <ds:schemaRef ds:uri="ESRI.ArcGIS.Mapping.OfficeIntegration.PowerPointInfo"/>
  </ds:schemaRefs>
</ds:datastoreItem>
</file>

<file path=customXml/itemProps167.xml><?xml version="1.0" encoding="utf-8"?>
<ds:datastoreItem xmlns:ds="http://schemas.openxmlformats.org/officeDocument/2006/customXml" ds:itemID="{A49129C0-6FB6-4E25-A872-32E306C1138E}">
  <ds:schemaRefs>
    <ds:schemaRef ds:uri="ESRI.ArcGIS.Mapping.OfficeIntegration.PowerPointInfo"/>
  </ds:schemaRefs>
</ds:datastoreItem>
</file>

<file path=customXml/itemProps168.xml><?xml version="1.0" encoding="utf-8"?>
<ds:datastoreItem xmlns:ds="http://schemas.openxmlformats.org/officeDocument/2006/customXml" ds:itemID="{36E4205C-DB7E-4BE7-9458-E8EA3CBC7A9B}">
  <ds:schemaRefs>
    <ds:schemaRef ds:uri="ESRI.ArcGIS.Mapping.OfficeIntegration.PowerPointInfo"/>
  </ds:schemaRefs>
</ds:datastoreItem>
</file>

<file path=customXml/itemProps169.xml><?xml version="1.0" encoding="utf-8"?>
<ds:datastoreItem xmlns:ds="http://schemas.openxmlformats.org/officeDocument/2006/customXml" ds:itemID="{41B44677-B6A3-4C7F-8B77-88D5E35F50B3}">
  <ds:schemaRefs>
    <ds:schemaRef ds:uri="ESRI.ArcGIS.Mapping.OfficeIntegration.PowerPointInfo"/>
  </ds:schemaRefs>
</ds:datastoreItem>
</file>

<file path=customXml/itemProps17.xml><?xml version="1.0" encoding="utf-8"?>
<ds:datastoreItem xmlns:ds="http://schemas.openxmlformats.org/officeDocument/2006/customXml" ds:itemID="{263D2E90-3C6C-4938-95CA-04AA21849E90}">
  <ds:schemaRefs>
    <ds:schemaRef ds:uri="ESRI.ArcGIS.Mapping.OfficeIntegration.PowerPointInfo"/>
  </ds:schemaRefs>
</ds:datastoreItem>
</file>

<file path=customXml/itemProps170.xml><?xml version="1.0" encoding="utf-8"?>
<ds:datastoreItem xmlns:ds="http://schemas.openxmlformats.org/officeDocument/2006/customXml" ds:itemID="{5A62BBA9-737D-4235-A723-B06DCF7DFB3B}">
  <ds:schemaRefs>
    <ds:schemaRef ds:uri="ESRI.ArcGIS.Mapping.OfficeIntegration.PowerPointInfo"/>
  </ds:schemaRefs>
</ds:datastoreItem>
</file>

<file path=customXml/itemProps171.xml><?xml version="1.0" encoding="utf-8"?>
<ds:datastoreItem xmlns:ds="http://schemas.openxmlformats.org/officeDocument/2006/customXml" ds:itemID="{3E34332F-9C3A-4B87-A573-506193F83BDD}">
  <ds:schemaRefs>
    <ds:schemaRef ds:uri="ESRI.ArcGIS.Mapping.OfficeIntegration.PowerPointInfo"/>
  </ds:schemaRefs>
</ds:datastoreItem>
</file>

<file path=customXml/itemProps172.xml><?xml version="1.0" encoding="utf-8"?>
<ds:datastoreItem xmlns:ds="http://schemas.openxmlformats.org/officeDocument/2006/customXml" ds:itemID="{CEF753F5-AEB8-4590-B31F-024ECC9FB84E}">
  <ds:schemaRefs>
    <ds:schemaRef ds:uri="ESRI.ArcGIS.Mapping.OfficeIntegration.PowerPointInfo"/>
  </ds:schemaRefs>
</ds:datastoreItem>
</file>

<file path=customXml/itemProps173.xml><?xml version="1.0" encoding="utf-8"?>
<ds:datastoreItem xmlns:ds="http://schemas.openxmlformats.org/officeDocument/2006/customXml" ds:itemID="{D41D2028-8A24-4501-A26C-5D5045AF9ED6}">
  <ds:schemaRefs>
    <ds:schemaRef ds:uri="ESRI.ArcGIS.Mapping.OfficeIntegration.PowerPointInfo"/>
  </ds:schemaRefs>
</ds:datastoreItem>
</file>

<file path=customXml/itemProps174.xml><?xml version="1.0" encoding="utf-8"?>
<ds:datastoreItem xmlns:ds="http://schemas.openxmlformats.org/officeDocument/2006/customXml" ds:itemID="{390FB514-05AB-4AA6-A87F-0217FAC018FC}">
  <ds:schemaRefs>
    <ds:schemaRef ds:uri="ESRI.ArcGIS.Mapping.OfficeIntegration.PowerPointInfo"/>
  </ds:schemaRefs>
</ds:datastoreItem>
</file>

<file path=customXml/itemProps175.xml><?xml version="1.0" encoding="utf-8"?>
<ds:datastoreItem xmlns:ds="http://schemas.openxmlformats.org/officeDocument/2006/customXml" ds:itemID="{4048EEC0-3D1A-4742-AE2C-A2C7CEB6F552}">
  <ds:schemaRefs>
    <ds:schemaRef ds:uri="ESRI.ArcGIS.Mapping.OfficeIntegration.PowerPointInfo"/>
  </ds:schemaRefs>
</ds:datastoreItem>
</file>

<file path=customXml/itemProps176.xml><?xml version="1.0" encoding="utf-8"?>
<ds:datastoreItem xmlns:ds="http://schemas.openxmlformats.org/officeDocument/2006/customXml" ds:itemID="{F99EE6A7-0182-4AB3-B1B1-18D7BA88FF74}">
  <ds:schemaRefs>
    <ds:schemaRef ds:uri="ESRI.ArcGIS.Mapping.OfficeIntegration.PowerPointInfo"/>
  </ds:schemaRefs>
</ds:datastoreItem>
</file>

<file path=customXml/itemProps177.xml><?xml version="1.0" encoding="utf-8"?>
<ds:datastoreItem xmlns:ds="http://schemas.openxmlformats.org/officeDocument/2006/customXml" ds:itemID="{27D8AD20-4204-4F10-9BF0-41C0ABB3283A}">
  <ds:schemaRefs>
    <ds:schemaRef ds:uri="ESRI.ArcGIS.Mapping.OfficeIntegration.PowerPointInfo"/>
  </ds:schemaRefs>
</ds:datastoreItem>
</file>

<file path=customXml/itemProps178.xml><?xml version="1.0" encoding="utf-8"?>
<ds:datastoreItem xmlns:ds="http://schemas.openxmlformats.org/officeDocument/2006/customXml" ds:itemID="{4BC0094A-8E54-44F0-BA58-D2A70BD3C4E7}">
  <ds:schemaRefs>
    <ds:schemaRef ds:uri="ESRI.ArcGIS.Mapping.OfficeIntegration.PowerPointInfo"/>
  </ds:schemaRefs>
</ds:datastoreItem>
</file>

<file path=customXml/itemProps179.xml><?xml version="1.0" encoding="utf-8"?>
<ds:datastoreItem xmlns:ds="http://schemas.openxmlformats.org/officeDocument/2006/customXml" ds:itemID="{938014D8-9006-45A3-9339-8910AD75C43E}">
  <ds:schemaRefs>
    <ds:schemaRef ds:uri="ESRI.ArcGIS.Mapping.OfficeIntegration.PowerPointInfo"/>
  </ds:schemaRefs>
</ds:datastoreItem>
</file>

<file path=customXml/itemProps18.xml><?xml version="1.0" encoding="utf-8"?>
<ds:datastoreItem xmlns:ds="http://schemas.openxmlformats.org/officeDocument/2006/customXml" ds:itemID="{D3008DB1-3912-4E79-B68B-581FDAB36E1F}">
  <ds:schemaRefs>
    <ds:schemaRef ds:uri="ESRI.ArcGIS.Mapping.OfficeIntegration.PowerPointInfo"/>
  </ds:schemaRefs>
</ds:datastoreItem>
</file>

<file path=customXml/itemProps180.xml><?xml version="1.0" encoding="utf-8"?>
<ds:datastoreItem xmlns:ds="http://schemas.openxmlformats.org/officeDocument/2006/customXml" ds:itemID="{7AA32F41-60FE-480B-A29B-8BD173AA27A0}">
  <ds:schemaRefs>
    <ds:schemaRef ds:uri="ESRI.ArcGIS.Mapping.OfficeIntegration.PowerPointInfo"/>
  </ds:schemaRefs>
</ds:datastoreItem>
</file>

<file path=customXml/itemProps181.xml><?xml version="1.0" encoding="utf-8"?>
<ds:datastoreItem xmlns:ds="http://schemas.openxmlformats.org/officeDocument/2006/customXml" ds:itemID="{A3A458CE-AF56-4148-B07B-3DEB276E1B1C}">
  <ds:schemaRefs>
    <ds:schemaRef ds:uri="ESRI.ArcGIS.Mapping.OfficeIntegration.PowerPointInfo"/>
  </ds:schemaRefs>
</ds:datastoreItem>
</file>

<file path=customXml/itemProps182.xml><?xml version="1.0" encoding="utf-8"?>
<ds:datastoreItem xmlns:ds="http://schemas.openxmlformats.org/officeDocument/2006/customXml" ds:itemID="{4AFC8D73-7FDF-406D-A43E-697C56338B85}">
  <ds:schemaRefs>
    <ds:schemaRef ds:uri="ESRI.ArcGIS.Mapping.OfficeIntegration.PowerPointInfo"/>
  </ds:schemaRefs>
</ds:datastoreItem>
</file>

<file path=customXml/itemProps183.xml><?xml version="1.0" encoding="utf-8"?>
<ds:datastoreItem xmlns:ds="http://schemas.openxmlformats.org/officeDocument/2006/customXml" ds:itemID="{3F044D4B-747D-4246-AE0B-515A5B8D6B82}">
  <ds:schemaRefs>
    <ds:schemaRef ds:uri="ESRI.ArcGIS.Mapping.OfficeIntegration.PowerPointInfo"/>
  </ds:schemaRefs>
</ds:datastoreItem>
</file>

<file path=customXml/itemProps184.xml><?xml version="1.0" encoding="utf-8"?>
<ds:datastoreItem xmlns:ds="http://schemas.openxmlformats.org/officeDocument/2006/customXml" ds:itemID="{F5C769DC-E57B-4468-9BB3-4083DB2C4257}">
  <ds:schemaRefs>
    <ds:schemaRef ds:uri="ESRI.ArcGIS.Mapping.OfficeIntegration.PowerPointInfo"/>
  </ds:schemaRefs>
</ds:datastoreItem>
</file>

<file path=customXml/itemProps185.xml><?xml version="1.0" encoding="utf-8"?>
<ds:datastoreItem xmlns:ds="http://schemas.openxmlformats.org/officeDocument/2006/customXml" ds:itemID="{52582035-3628-41E2-ABDB-2FB421010522}">
  <ds:schemaRefs>
    <ds:schemaRef ds:uri="ESRI.ArcGIS.Mapping.OfficeIntegration.PowerPointInfo"/>
  </ds:schemaRefs>
</ds:datastoreItem>
</file>

<file path=customXml/itemProps186.xml><?xml version="1.0" encoding="utf-8"?>
<ds:datastoreItem xmlns:ds="http://schemas.openxmlformats.org/officeDocument/2006/customXml" ds:itemID="{995089A7-2AB1-4B36-A8D3-0789437D48AA}">
  <ds:schemaRefs>
    <ds:schemaRef ds:uri="ESRI.ArcGIS.Mapping.OfficeIntegration.PowerPointInfo"/>
  </ds:schemaRefs>
</ds:datastoreItem>
</file>

<file path=customXml/itemProps187.xml><?xml version="1.0" encoding="utf-8"?>
<ds:datastoreItem xmlns:ds="http://schemas.openxmlformats.org/officeDocument/2006/customXml" ds:itemID="{1F775C64-FFAF-4612-B8D3-83870CA237E2}">
  <ds:schemaRefs>
    <ds:schemaRef ds:uri="ESRI.ArcGIS.Mapping.OfficeIntegration.PowerPointInfo"/>
  </ds:schemaRefs>
</ds:datastoreItem>
</file>

<file path=customXml/itemProps188.xml><?xml version="1.0" encoding="utf-8"?>
<ds:datastoreItem xmlns:ds="http://schemas.openxmlformats.org/officeDocument/2006/customXml" ds:itemID="{9775BE0D-B148-4814-A9B5-176E15A35F61}">
  <ds:schemaRefs>
    <ds:schemaRef ds:uri="ESRI.ArcGIS.Mapping.OfficeIntegration.PowerPointInfo"/>
  </ds:schemaRefs>
</ds:datastoreItem>
</file>

<file path=customXml/itemProps189.xml><?xml version="1.0" encoding="utf-8"?>
<ds:datastoreItem xmlns:ds="http://schemas.openxmlformats.org/officeDocument/2006/customXml" ds:itemID="{6EE36831-62E1-4974-A7A9-AD80BA76BFB8}">
  <ds:schemaRefs>
    <ds:schemaRef ds:uri="ESRI.ArcGIS.Mapping.OfficeIntegration.PowerPointInfo"/>
  </ds:schemaRefs>
</ds:datastoreItem>
</file>

<file path=customXml/itemProps19.xml><?xml version="1.0" encoding="utf-8"?>
<ds:datastoreItem xmlns:ds="http://schemas.openxmlformats.org/officeDocument/2006/customXml" ds:itemID="{31FBC4E0-CCCB-4AD3-B4AD-EF65809497E5}">
  <ds:schemaRefs>
    <ds:schemaRef ds:uri="ESRI.ArcGIS.Mapping.OfficeIntegration.PowerPointInfo"/>
  </ds:schemaRefs>
</ds:datastoreItem>
</file>

<file path=customXml/itemProps190.xml><?xml version="1.0" encoding="utf-8"?>
<ds:datastoreItem xmlns:ds="http://schemas.openxmlformats.org/officeDocument/2006/customXml" ds:itemID="{6FF2C3BE-01D8-4843-B46B-5AAEE96A0175}">
  <ds:schemaRefs>
    <ds:schemaRef ds:uri="ESRI.ArcGIS.Mapping.OfficeIntegration.PowerPointInfo"/>
  </ds:schemaRefs>
</ds:datastoreItem>
</file>

<file path=customXml/itemProps191.xml><?xml version="1.0" encoding="utf-8"?>
<ds:datastoreItem xmlns:ds="http://schemas.openxmlformats.org/officeDocument/2006/customXml" ds:itemID="{8BE0D3B1-1743-4F7A-A9D9-A0446EB2522A}">
  <ds:schemaRefs>
    <ds:schemaRef ds:uri="ESRI.ArcGIS.Mapping.OfficeIntegration.PowerPointInfo"/>
  </ds:schemaRefs>
</ds:datastoreItem>
</file>

<file path=customXml/itemProps192.xml><?xml version="1.0" encoding="utf-8"?>
<ds:datastoreItem xmlns:ds="http://schemas.openxmlformats.org/officeDocument/2006/customXml" ds:itemID="{8FF7B9F6-BEAA-4D86-B57D-2F773037C8BC}">
  <ds:schemaRefs>
    <ds:schemaRef ds:uri="ESRI.ArcGIS.Mapping.OfficeIntegration.PowerPointInfo"/>
  </ds:schemaRefs>
</ds:datastoreItem>
</file>

<file path=customXml/itemProps193.xml><?xml version="1.0" encoding="utf-8"?>
<ds:datastoreItem xmlns:ds="http://schemas.openxmlformats.org/officeDocument/2006/customXml" ds:itemID="{93BD528D-CE29-492D-81F9-40B43E746118}">
  <ds:schemaRefs>
    <ds:schemaRef ds:uri="ESRI.ArcGIS.Mapping.OfficeIntegration.PowerPointInfo"/>
  </ds:schemaRefs>
</ds:datastoreItem>
</file>

<file path=customXml/itemProps194.xml><?xml version="1.0" encoding="utf-8"?>
<ds:datastoreItem xmlns:ds="http://schemas.openxmlformats.org/officeDocument/2006/customXml" ds:itemID="{76DFC7C1-302F-41BE-9369-155C1C1AEAE6}">
  <ds:schemaRefs>
    <ds:schemaRef ds:uri="ESRI.ArcGIS.Mapping.OfficeIntegration.PowerPointInfo"/>
  </ds:schemaRefs>
</ds:datastoreItem>
</file>

<file path=customXml/itemProps195.xml><?xml version="1.0" encoding="utf-8"?>
<ds:datastoreItem xmlns:ds="http://schemas.openxmlformats.org/officeDocument/2006/customXml" ds:itemID="{8E5CEA8D-6A31-4D2B-847F-86F0D580A1FB}">
  <ds:schemaRefs>
    <ds:schemaRef ds:uri="ESRI.ArcGIS.Mapping.OfficeIntegration.PowerPointInfo"/>
  </ds:schemaRefs>
</ds:datastoreItem>
</file>

<file path=customXml/itemProps196.xml><?xml version="1.0" encoding="utf-8"?>
<ds:datastoreItem xmlns:ds="http://schemas.openxmlformats.org/officeDocument/2006/customXml" ds:itemID="{D6FA168E-D479-4D4A-B941-B88EBD8FF805}">
  <ds:schemaRefs>
    <ds:schemaRef ds:uri="ESRI.ArcGIS.Mapping.OfficeIntegration.PowerPointInfo"/>
  </ds:schemaRefs>
</ds:datastoreItem>
</file>

<file path=customXml/itemProps197.xml><?xml version="1.0" encoding="utf-8"?>
<ds:datastoreItem xmlns:ds="http://schemas.openxmlformats.org/officeDocument/2006/customXml" ds:itemID="{895AA1C7-9644-4D78-A1F3-6E5CD500C0B8}">
  <ds:schemaRefs>
    <ds:schemaRef ds:uri="ESRI.ArcGIS.Mapping.OfficeIntegration.PowerPointInfo"/>
  </ds:schemaRefs>
</ds:datastoreItem>
</file>

<file path=customXml/itemProps198.xml><?xml version="1.0" encoding="utf-8"?>
<ds:datastoreItem xmlns:ds="http://schemas.openxmlformats.org/officeDocument/2006/customXml" ds:itemID="{4A593877-4F46-422A-AA53-435A145797DB}">
  <ds:schemaRefs>
    <ds:schemaRef ds:uri="ESRI.ArcGIS.Mapping.OfficeIntegration.PowerPointInfo"/>
  </ds:schemaRefs>
</ds:datastoreItem>
</file>

<file path=customXml/itemProps199.xml><?xml version="1.0" encoding="utf-8"?>
<ds:datastoreItem xmlns:ds="http://schemas.openxmlformats.org/officeDocument/2006/customXml" ds:itemID="{067BC4E9-7A52-4876-ABF4-703E62B4150F}">
  <ds:schemaRefs>
    <ds:schemaRef ds:uri="ESRI.ArcGIS.Mapping.OfficeIntegration.PowerPointInfo"/>
  </ds:schemaRefs>
</ds:datastoreItem>
</file>

<file path=customXml/itemProps2.xml><?xml version="1.0" encoding="utf-8"?>
<ds:datastoreItem xmlns:ds="http://schemas.openxmlformats.org/officeDocument/2006/customXml" ds:itemID="{0403EE72-7D72-43EF-8632-E1C2622F334A}">
  <ds:schemaRefs>
    <ds:schemaRef ds:uri="ESRI.ArcGIS.Mapping.OfficeIntegration.PowerPointInfo"/>
  </ds:schemaRefs>
</ds:datastoreItem>
</file>

<file path=customXml/itemProps20.xml><?xml version="1.0" encoding="utf-8"?>
<ds:datastoreItem xmlns:ds="http://schemas.openxmlformats.org/officeDocument/2006/customXml" ds:itemID="{40018C09-6E76-4BBA-BA81-86F91B7ABA57}">
  <ds:schemaRefs>
    <ds:schemaRef ds:uri="ESRI.ArcGIS.Mapping.OfficeIntegration.PowerPointInfo"/>
  </ds:schemaRefs>
</ds:datastoreItem>
</file>

<file path=customXml/itemProps200.xml><?xml version="1.0" encoding="utf-8"?>
<ds:datastoreItem xmlns:ds="http://schemas.openxmlformats.org/officeDocument/2006/customXml" ds:itemID="{1D7D42EF-C885-4A5A-8EA2-3BA3C02465A5}">
  <ds:schemaRefs>
    <ds:schemaRef ds:uri="ESRI.ArcGIS.Mapping.OfficeIntegration.PowerPointInfo"/>
  </ds:schemaRefs>
</ds:datastoreItem>
</file>

<file path=customXml/itemProps201.xml><?xml version="1.0" encoding="utf-8"?>
<ds:datastoreItem xmlns:ds="http://schemas.openxmlformats.org/officeDocument/2006/customXml" ds:itemID="{E4C9E36A-F5AC-4F17-97A1-C35DE446AFAE}">
  <ds:schemaRefs>
    <ds:schemaRef ds:uri="ESRI.ArcGIS.Mapping.OfficeIntegration.PowerPointInfo"/>
  </ds:schemaRefs>
</ds:datastoreItem>
</file>

<file path=customXml/itemProps202.xml><?xml version="1.0" encoding="utf-8"?>
<ds:datastoreItem xmlns:ds="http://schemas.openxmlformats.org/officeDocument/2006/customXml" ds:itemID="{A6EA2B99-517D-4AAB-B3D5-05E575165EBD}">
  <ds:schemaRefs>
    <ds:schemaRef ds:uri="ESRI.ArcGIS.Mapping.OfficeIntegration.PowerPointInfo"/>
  </ds:schemaRefs>
</ds:datastoreItem>
</file>

<file path=customXml/itemProps203.xml><?xml version="1.0" encoding="utf-8"?>
<ds:datastoreItem xmlns:ds="http://schemas.openxmlformats.org/officeDocument/2006/customXml" ds:itemID="{ED2C15E8-D547-4C11-B526-D41D5DADE420}">
  <ds:schemaRefs>
    <ds:schemaRef ds:uri="ESRI.ArcGIS.Mapping.OfficeIntegration.PowerPointInfo"/>
  </ds:schemaRefs>
</ds:datastoreItem>
</file>

<file path=customXml/itemProps204.xml><?xml version="1.0" encoding="utf-8"?>
<ds:datastoreItem xmlns:ds="http://schemas.openxmlformats.org/officeDocument/2006/customXml" ds:itemID="{268F050F-1757-4E9D-B106-0FD0F4405FF5}">
  <ds:schemaRefs>
    <ds:schemaRef ds:uri="ESRI.ArcGIS.Mapping.OfficeIntegration.PowerPointInfo"/>
  </ds:schemaRefs>
</ds:datastoreItem>
</file>

<file path=customXml/itemProps205.xml><?xml version="1.0" encoding="utf-8"?>
<ds:datastoreItem xmlns:ds="http://schemas.openxmlformats.org/officeDocument/2006/customXml" ds:itemID="{DAF622DB-904A-4675-94B9-FE78FBDFDEC5}">
  <ds:schemaRefs>
    <ds:schemaRef ds:uri="ESRI.ArcGIS.Mapping.OfficeIntegration.PowerPointInfo"/>
  </ds:schemaRefs>
</ds:datastoreItem>
</file>

<file path=customXml/itemProps206.xml><?xml version="1.0" encoding="utf-8"?>
<ds:datastoreItem xmlns:ds="http://schemas.openxmlformats.org/officeDocument/2006/customXml" ds:itemID="{B6136757-B924-4252-AC52-E80FF1E54EE8}">
  <ds:schemaRefs>
    <ds:schemaRef ds:uri="ESRI.ArcGIS.Mapping.OfficeIntegration.PowerPointInfo"/>
  </ds:schemaRefs>
</ds:datastoreItem>
</file>

<file path=customXml/itemProps207.xml><?xml version="1.0" encoding="utf-8"?>
<ds:datastoreItem xmlns:ds="http://schemas.openxmlformats.org/officeDocument/2006/customXml" ds:itemID="{DED6951A-2F6E-4E14-9FE3-1FB13A716704}">
  <ds:schemaRefs>
    <ds:schemaRef ds:uri="ESRI.ArcGIS.Mapping.OfficeIntegration.PowerPointInfo"/>
  </ds:schemaRefs>
</ds:datastoreItem>
</file>

<file path=customXml/itemProps208.xml><?xml version="1.0" encoding="utf-8"?>
<ds:datastoreItem xmlns:ds="http://schemas.openxmlformats.org/officeDocument/2006/customXml" ds:itemID="{219AD3AB-DD55-45C2-BD92-80A1108F8BBF}">
  <ds:schemaRefs>
    <ds:schemaRef ds:uri="ESRI.ArcGIS.Mapping.OfficeIntegration.PowerPointInfo"/>
  </ds:schemaRefs>
</ds:datastoreItem>
</file>

<file path=customXml/itemProps209.xml><?xml version="1.0" encoding="utf-8"?>
<ds:datastoreItem xmlns:ds="http://schemas.openxmlformats.org/officeDocument/2006/customXml" ds:itemID="{5A1F5D92-AC4C-424A-A70A-C347903DB06A}">
  <ds:schemaRefs>
    <ds:schemaRef ds:uri="ESRI.ArcGIS.Mapping.OfficeIntegration.PowerPointInfo"/>
  </ds:schemaRefs>
</ds:datastoreItem>
</file>

<file path=customXml/itemProps21.xml><?xml version="1.0" encoding="utf-8"?>
<ds:datastoreItem xmlns:ds="http://schemas.openxmlformats.org/officeDocument/2006/customXml" ds:itemID="{89AE0961-C5AD-46B6-A2CF-D17387D62952}">
  <ds:schemaRefs>
    <ds:schemaRef ds:uri="ESRI.ArcGIS.Mapping.OfficeIntegration.PowerPointInfo"/>
  </ds:schemaRefs>
</ds:datastoreItem>
</file>

<file path=customXml/itemProps210.xml><?xml version="1.0" encoding="utf-8"?>
<ds:datastoreItem xmlns:ds="http://schemas.openxmlformats.org/officeDocument/2006/customXml" ds:itemID="{6142F299-09B3-44A1-BC55-8BA8EC797098}">
  <ds:schemaRefs>
    <ds:schemaRef ds:uri="ESRI.ArcGIS.Mapping.OfficeIntegration.PowerPointInfo"/>
  </ds:schemaRefs>
</ds:datastoreItem>
</file>

<file path=customXml/itemProps211.xml><?xml version="1.0" encoding="utf-8"?>
<ds:datastoreItem xmlns:ds="http://schemas.openxmlformats.org/officeDocument/2006/customXml" ds:itemID="{6448B314-93A5-4BAC-849B-CE9187868C54}">
  <ds:schemaRefs>
    <ds:schemaRef ds:uri="ESRI.ArcGIS.Mapping.OfficeIntegration.PowerPointInfo"/>
  </ds:schemaRefs>
</ds:datastoreItem>
</file>

<file path=customXml/itemProps212.xml><?xml version="1.0" encoding="utf-8"?>
<ds:datastoreItem xmlns:ds="http://schemas.openxmlformats.org/officeDocument/2006/customXml" ds:itemID="{3921EA4A-0C4F-43AF-946C-9D231B86C860}">
  <ds:schemaRefs>
    <ds:schemaRef ds:uri="ESRI.ArcGIS.Mapping.OfficeIntegration.PowerPointInfo"/>
  </ds:schemaRefs>
</ds:datastoreItem>
</file>

<file path=customXml/itemProps213.xml><?xml version="1.0" encoding="utf-8"?>
<ds:datastoreItem xmlns:ds="http://schemas.openxmlformats.org/officeDocument/2006/customXml" ds:itemID="{29834565-8213-4962-833D-046D7A7ECE99}">
  <ds:schemaRefs>
    <ds:schemaRef ds:uri="ESRI.ArcGIS.Mapping.OfficeIntegration.PowerPointInfo"/>
  </ds:schemaRefs>
</ds:datastoreItem>
</file>

<file path=customXml/itemProps214.xml><?xml version="1.0" encoding="utf-8"?>
<ds:datastoreItem xmlns:ds="http://schemas.openxmlformats.org/officeDocument/2006/customXml" ds:itemID="{F92F4221-7EE7-43FD-AA6A-92171E32761D}">
  <ds:schemaRefs>
    <ds:schemaRef ds:uri="ESRI.ArcGIS.Mapping.OfficeIntegration.PowerPointInfo"/>
  </ds:schemaRefs>
</ds:datastoreItem>
</file>

<file path=customXml/itemProps215.xml><?xml version="1.0" encoding="utf-8"?>
<ds:datastoreItem xmlns:ds="http://schemas.openxmlformats.org/officeDocument/2006/customXml" ds:itemID="{056F5FAA-A631-435F-BC07-FFAFEA8A4941}">
  <ds:schemaRefs>
    <ds:schemaRef ds:uri="ESRI.ArcGIS.Mapping.OfficeIntegration.PowerPointInfo"/>
  </ds:schemaRefs>
</ds:datastoreItem>
</file>

<file path=customXml/itemProps216.xml><?xml version="1.0" encoding="utf-8"?>
<ds:datastoreItem xmlns:ds="http://schemas.openxmlformats.org/officeDocument/2006/customXml" ds:itemID="{79BD4C90-7A14-4FFC-8EF0-6904E3A29855}">
  <ds:schemaRefs>
    <ds:schemaRef ds:uri="ESRI.ArcGIS.Mapping.OfficeIntegration.PowerPointInfo"/>
  </ds:schemaRefs>
</ds:datastoreItem>
</file>

<file path=customXml/itemProps217.xml><?xml version="1.0" encoding="utf-8"?>
<ds:datastoreItem xmlns:ds="http://schemas.openxmlformats.org/officeDocument/2006/customXml" ds:itemID="{619CCA2F-AD33-4AC4-A7A8-4BC92FAB1935}">
  <ds:schemaRefs>
    <ds:schemaRef ds:uri="ESRI.ArcGIS.Mapping.OfficeIntegration.PowerPointInfo"/>
  </ds:schemaRefs>
</ds:datastoreItem>
</file>

<file path=customXml/itemProps218.xml><?xml version="1.0" encoding="utf-8"?>
<ds:datastoreItem xmlns:ds="http://schemas.openxmlformats.org/officeDocument/2006/customXml" ds:itemID="{440A5D28-9F4E-4747-BF89-87A89C73782F}">
  <ds:schemaRefs>
    <ds:schemaRef ds:uri="ESRI.ArcGIS.Mapping.OfficeIntegration.PowerPointInfo"/>
  </ds:schemaRefs>
</ds:datastoreItem>
</file>

<file path=customXml/itemProps219.xml><?xml version="1.0" encoding="utf-8"?>
<ds:datastoreItem xmlns:ds="http://schemas.openxmlformats.org/officeDocument/2006/customXml" ds:itemID="{636CDCE3-D0B4-43D2-9BB0-76977FBAC0DD}">
  <ds:schemaRefs>
    <ds:schemaRef ds:uri="ESRI.ArcGIS.Mapping.OfficeIntegration.PowerPointInfo"/>
  </ds:schemaRefs>
</ds:datastoreItem>
</file>

<file path=customXml/itemProps22.xml><?xml version="1.0" encoding="utf-8"?>
<ds:datastoreItem xmlns:ds="http://schemas.openxmlformats.org/officeDocument/2006/customXml" ds:itemID="{3B8AF56F-FDA8-4A63-9537-6447AF324B61}">
  <ds:schemaRefs>
    <ds:schemaRef ds:uri="ESRI.ArcGIS.Mapping.OfficeIntegration.PowerPointInfo"/>
  </ds:schemaRefs>
</ds:datastoreItem>
</file>

<file path=customXml/itemProps220.xml><?xml version="1.0" encoding="utf-8"?>
<ds:datastoreItem xmlns:ds="http://schemas.openxmlformats.org/officeDocument/2006/customXml" ds:itemID="{0EE1A448-7C26-425B-B982-632C02EE1BF9}">
  <ds:schemaRefs>
    <ds:schemaRef ds:uri="ESRI.ArcGIS.Mapping.OfficeIntegration.PowerPointInfo"/>
  </ds:schemaRefs>
</ds:datastoreItem>
</file>

<file path=customXml/itemProps221.xml><?xml version="1.0" encoding="utf-8"?>
<ds:datastoreItem xmlns:ds="http://schemas.openxmlformats.org/officeDocument/2006/customXml" ds:itemID="{6B35F1C9-52E8-47D4-B436-9A281CEA126D}">
  <ds:schemaRefs>
    <ds:schemaRef ds:uri="ESRI.ArcGIS.Mapping.OfficeIntegration.PowerPointInfo"/>
  </ds:schemaRefs>
</ds:datastoreItem>
</file>

<file path=customXml/itemProps222.xml><?xml version="1.0" encoding="utf-8"?>
<ds:datastoreItem xmlns:ds="http://schemas.openxmlformats.org/officeDocument/2006/customXml" ds:itemID="{C958C127-99EF-4274-A538-EB7245995A0C}">
  <ds:schemaRefs>
    <ds:schemaRef ds:uri="ESRI.ArcGIS.Mapping.OfficeIntegration.PowerPointInfo"/>
  </ds:schemaRefs>
</ds:datastoreItem>
</file>

<file path=customXml/itemProps223.xml><?xml version="1.0" encoding="utf-8"?>
<ds:datastoreItem xmlns:ds="http://schemas.openxmlformats.org/officeDocument/2006/customXml" ds:itemID="{69B81D77-A3F0-40FD-AA90-3C76A5112AC0}">
  <ds:schemaRefs>
    <ds:schemaRef ds:uri="ESRI.ArcGIS.Mapping.OfficeIntegration.PowerPointInfo"/>
  </ds:schemaRefs>
</ds:datastoreItem>
</file>

<file path=customXml/itemProps224.xml><?xml version="1.0" encoding="utf-8"?>
<ds:datastoreItem xmlns:ds="http://schemas.openxmlformats.org/officeDocument/2006/customXml" ds:itemID="{00052CDB-1A3B-43AA-AAD4-323E33C707E2}">
  <ds:schemaRefs>
    <ds:schemaRef ds:uri="ESRI.ArcGIS.Mapping.OfficeIntegration.PowerPointInfo"/>
  </ds:schemaRefs>
</ds:datastoreItem>
</file>

<file path=customXml/itemProps225.xml><?xml version="1.0" encoding="utf-8"?>
<ds:datastoreItem xmlns:ds="http://schemas.openxmlformats.org/officeDocument/2006/customXml" ds:itemID="{9B68FBC2-83BC-4314-B2B8-7D9375091E26}">
  <ds:schemaRefs>
    <ds:schemaRef ds:uri="ESRI.ArcGIS.Mapping.OfficeIntegration.PowerPointInfo"/>
  </ds:schemaRefs>
</ds:datastoreItem>
</file>

<file path=customXml/itemProps226.xml><?xml version="1.0" encoding="utf-8"?>
<ds:datastoreItem xmlns:ds="http://schemas.openxmlformats.org/officeDocument/2006/customXml" ds:itemID="{42222B82-DA09-4BFA-92AB-18F9CCE49C51}">
  <ds:schemaRefs>
    <ds:schemaRef ds:uri="ESRI.ArcGIS.Mapping.OfficeIntegration.PowerPointInfo"/>
  </ds:schemaRefs>
</ds:datastoreItem>
</file>

<file path=customXml/itemProps227.xml><?xml version="1.0" encoding="utf-8"?>
<ds:datastoreItem xmlns:ds="http://schemas.openxmlformats.org/officeDocument/2006/customXml" ds:itemID="{E6E061D2-0B56-45DC-B35E-42399F586960}">
  <ds:schemaRefs>
    <ds:schemaRef ds:uri="ESRI.ArcGIS.Mapping.OfficeIntegration.PowerPointInfo"/>
  </ds:schemaRefs>
</ds:datastoreItem>
</file>

<file path=customXml/itemProps228.xml><?xml version="1.0" encoding="utf-8"?>
<ds:datastoreItem xmlns:ds="http://schemas.openxmlformats.org/officeDocument/2006/customXml" ds:itemID="{CEB26290-D16A-4662-8960-8844CF94BAC2}">
  <ds:schemaRefs>
    <ds:schemaRef ds:uri="ESRI.ArcGIS.Mapping.OfficeIntegration.PowerPointInfo"/>
  </ds:schemaRefs>
</ds:datastoreItem>
</file>

<file path=customXml/itemProps229.xml><?xml version="1.0" encoding="utf-8"?>
<ds:datastoreItem xmlns:ds="http://schemas.openxmlformats.org/officeDocument/2006/customXml" ds:itemID="{E86041DE-A61D-412E-8DEE-8F23E3AB3344}">
  <ds:schemaRefs>
    <ds:schemaRef ds:uri="ESRI.ArcGIS.Mapping.OfficeIntegration.PowerPointInfo"/>
  </ds:schemaRefs>
</ds:datastoreItem>
</file>

<file path=customXml/itemProps23.xml><?xml version="1.0" encoding="utf-8"?>
<ds:datastoreItem xmlns:ds="http://schemas.openxmlformats.org/officeDocument/2006/customXml" ds:itemID="{4D466370-7923-4DDF-B7D9-8EA34AADB3B8}">
  <ds:schemaRefs>
    <ds:schemaRef ds:uri="ESRI.ArcGIS.Mapping.OfficeIntegration.PowerPointInfo"/>
  </ds:schemaRefs>
</ds:datastoreItem>
</file>

<file path=customXml/itemProps230.xml><?xml version="1.0" encoding="utf-8"?>
<ds:datastoreItem xmlns:ds="http://schemas.openxmlformats.org/officeDocument/2006/customXml" ds:itemID="{BE8E6719-BDB1-4371-81D4-31A77274AD4C}">
  <ds:schemaRefs>
    <ds:schemaRef ds:uri="ESRI.ArcGIS.Mapping.OfficeIntegration.PowerPointInfo"/>
  </ds:schemaRefs>
</ds:datastoreItem>
</file>

<file path=customXml/itemProps231.xml><?xml version="1.0" encoding="utf-8"?>
<ds:datastoreItem xmlns:ds="http://schemas.openxmlformats.org/officeDocument/2006/customXml" ds:itemID="{23B45E86-0255-4D13-B806-41E0B14477C1}">
  <ds:schemaRefs>
    <ds:schemaRef ds:uri="ESRI.ArcGIS.Mapping.OfficeIntegration.PowerPointInfo"/>
  </ds:schemaRefs>
</ds:datastoreItem>
</file>

<file path=customXml/itemProps232.xml><?xml version="1.0" encoding="utf-8"?>
<ds:datastoreItem xmlns:ds="http://schemas.openxmlformats.org/officeDocument/2006/customXml" ds:itemID="{0BEE53DF-1FB3-4C32-8FFD-D83E3CB28D83}">
  <ds:schemaRefs>
    <ds:schemaRef ds:uri="ESRI.ArcGIS.Mapping.OfficeIntegration.PowerPointInfo"/>
  </ds:schemaRefs>
</ds:datastoreItem>
</file>

<file path=customXml/itemProps233.xml><?xml version="1.0" encoding="utf-8"?>
<ds:datastoreItem xmlns:ds="http://schemas.openxmlformats.org/officeDocument/2006/customXml" ds:itemID="{B5BD31A8-5E7E-47E9-AA3B-FF08F49F7856}">
  <ds:schemaRefs>
    <ds:schemaRef ds:uri="ESRI.ArcGIS.Mapping.OfficeIntegration.PowerPointInfo"/>
  </ds:schemaRefs>
</ds:datastoreItem>
</file>

<file path=customXml/itemProps234.xml><?xml version="1.0" encoding="utf-8"?>
<ds:datastoreItem xmlns:ds="http://schemas.openxmlformats.org/officeDocument/2006/customXml" ds:itemID="{97C6A1EC-C60F-4C88-A855-DA5C0E12B1DE}">
  <ds:schemaRefs>
    <ds:schemaRef ds:uri="ESRI.ArcGIS.Mapping.OfficeIntegration.PowerPointInfo"/>
  </ds:schemaRefs>
</ds:datastoreItem>
</file>

<file path=customXml/itemProps235.xml><?xml version="1.0" encoding="utf-8"?>
<ds:datastoreItem xmlns:ds="http://schemas.openxmlformats.org/officeDocument/2006/customXml" ds:itemID="{36C18B12-9B51-4A80-BD99-C59ED0CE943C}">
  <ds:schemaRefs>
    <ds:schemaRef ds:uri="ESRI.ArcGIS.Mapping.OfficeIntegration.PowerPointInfo"/>
  </ds:schemaRefs>
</ds:datastoreItem>
</file>

<file path=customXml/itemProps236.xml><?xml version="1.0" encoding="utf-8"?>
<ds:datastoreItem xmlns:ds="http://schemas.openxmlformats.org/officeDocument/2006/customXml" ds:itemID="{B2B8A102-5E14-403B-8888-1EC2039AC42E}">
  <ds:schemaRefs>
    <ds:schemaRef ds:uri="ESRI.ArcGIS.Mapping.OfficeIntegration.PowerPointInfo"/>
  </ds:schemaRefs>
</ds:datastoreItem>
</file>

<file path=customXml/itemProps237.xml><?xml version="1.0" encoding="utf-8"?>
<ds:datastoreItem xmlns:ds="http://schemas.openxmlformats.org/officeDocument/2006/customXml" ds:itemID="{345FC46F-40BC-4952-8D4F-8140FCA596AE}">
  <ds:schemaRefs>
    <ds:schemaRef ds:uri="ESRI.ArcGIS.Mapping.OfficeIntegration.PowerPointInfo"/>
  </ds:schemaRefs>
</ds:datastoreItem>
</file>

<file path=customXml/itemProps238.xml><?xml version="1.0" encoding="utf-8"?>
<ds:datastoreItem xmlns:ds="http://schemas.openxmlformats.org/officeDocument/2006/customXml" ds:itemID="{952D7EF3-DA03-4959-A6E0-18875016A4C1}">
  <ds:schemaRefs>
    <ds:schemaRef ds:uri="ESRI.ArcGIS.Mapping.OfficeIntegration.PowerPointInfo"/>
  </ds:schemaRefs>
</ds:datastoreItem>
</file>

<file path=customXml/itemProps239.xml><?xml version="1.0" encoding="utf-8"?>
<ds:datastoreItem xmlns:ds="http://schemas.openxmlformats.org/officeDocument/2006/customXml" ds:itemID="{52F64B1E-EB95-4F10-8715-92742FF82EF3}">
  <ds:schemaRefs>
    <ds:schemaRef ds:uri="ESRI.ArcGIS.Mapping.OfficeIntegration.PowerPointInfo"/>
  </ds:schemaRefs>
</ds:datastoreItem>
</file>

<file path=customXml/itemProps24.xml><?xml version="1.0" encoding="utf-8"?>
<ds:datastoreItem xmlns:ds="http://schemas.openxmlformats.org/officeDocument/2006/customXml" ds:itemID="{B950BF3B-7D7D-4D70-8B1D-14258024B67D}">
  <ds:schemaRefs>
    <ds:schemaRef ds:uri="ESRI.ArcGIS.Mapping.OfficeIntegration.PowerPointInfo"/>
  </ds:schemaRefs>
</ds:datastoreItem>
</file>

<file path=customXml/itemProps240.xml><?xml version="1.0" encoding="utf-8"?>
<ds:datastoreItem xmlns:ds="http://schemas.openxmlformats.org/officeDocument/2006/customXml" ds:itemID="{1989A922-F72C-497A-8FF9-95FE0BCBCCE0}">
  <ds:schemaRefs>
    <ds:schemaRef ds:uri="ESRI.ArcGIS.Mapping.OfficeIntegration.PowerPointInfo"/>
  </ds:schemaRefs>
</ds:datastoreItem>
</file>

<file path=customXml/itemProps241.xml><?xml version="1.0" encoding="utf-8"?>
<ds:datastoreItem xmlns:ds="http://schemas.openxmlformats.org/officeDocument/2006/customXml" ds:itemID="{40DEB672-8F80-4C4E-9A81-C3A84C2A1EBA}">
  <ds:schemaRefs>
    <ds:schemaRef ds:uri="ESRI.ArcGIS.Mapping.OfficeIntegration.PowerPointInfo"/>
  </ds:schemaRefs>
</ds:datastoreItem>
</file>

<file path=customXml/itemProps242.xml><?xml version="1.0" encoding="utf-8"?>
<ds:datastoreItem xmlns:ds="http://schemas.openxmlformats.org/officeDocument/2006/customXml" ds:itemID="{5DA4B61D-4E53-48B6-AE3E-D3E252E546EA}">
  <ds:schemaRefs>
    <ds:schemaRef ds:uri="ESRI.ArcGIS.Mapping.OfficeIntegration.PowerPointInfo"/>
  </ds:schemaRefs>
</ds:datastoreItem>
</file>

<file path=customXml/itemProps243.xml><?xml version="1.0" encoding="utf-8"?>
<ds:datastoreItem xmlns:ds="http://schemas.openxmlformats.org/officeDocument/2006/customXml" ds:itemID="{B6D8BD4C-18A2-48A5-A6D9-BEBD402CC1DE}">
  <ds:schemaRefs>
    <ds:schemaRef ds:uri="ESRI.ArcGIS.Mapping.OfficeIntegration.PowerPointInfo"/>
  </ds:schemaRefs>
</ds:datastoreItem>
</file>

<file path=customXml/itemProps244.xml><?xml version="1.0" encoding="utf-8"?>
<ds:datastoreItem xmlns:ds="http://schemas.openxmlformats.org/officeDocument/2006/customXml" ds:itemID="{927A336F-0BEC-4379-9FEA-54027FCA95B4}">
  <ds:schemaRefs>
    <ds:schemaRef ds:uri="ESRI.ArcGIS.Mapping.OfficeIntegration.PowerPointInfo"/>
  </ds:schemaRefs>
</ds:datastoreItem>
</file>

<file path=customXml/itemProps245.xml><?xml version="1.0" encoding="utf-8"?>
<ds:datastoreItem xmlns:ds="http://schemas.openxmlformats.org/officeDocument/2006/customXml" ds:itemID="{C3E29780-C409-4305-B7DA-B2F3D2AA3BF6}">
  <ds:schemaRefs>
    <ds:schemaRef ds:uri="ESRI.ArcGIS.Mapping.OfficeIntegration.PowerPointInfo"/>
  </ds:schemaRefs>
</ds:datastoreItem>
</file>

<file path=customXml/itemProps246.xml><?xml version="1.0" encoding="utf-8"?>
<ds:datastoreItem xmlns:ds="http://schemas.openxmlformats.org/officeDocument/2006/customXml" ds:itemID="{700D5E3A-DF19-4581-ADAE-1D98FEF2F018}">
  <ds:schemaRefs>
    <ds:schemaRef ds:uri="ESRI.ArcGIS.Mapping.OfficeIntegration.PowerPointInfo"/>
  </ds:schemaRefs>
</ds:datastoreItem>
</file>

<file path=customXml/itemProps247.xml><?xml version="1.0" encoding="utf-8"?>
<ds:datastoreItem xmlns:ds="http://schemas.openxmlformats.org/officeDocument/2006/customXml" ds:itemID="{B54F8938-845A-42A9-9046-41B22F7892DD}">
  <ds:schemaRefs>
    <ds:schemaRef ds:uri="ESRI.ArcGIS.Mapping.OfficeIntegration.PowerPointInfo"/>
  </ds:schemaRefs>
</ds:datastoreItem>
</file>

<file path=customXml/itemProps248.xml><?xml version="1.0" encoding="utf-8"?>
<ds:datastoreItem xmlns:ds="http://schemas.openxmlformats.org/officeDocument/2006/customXml" ds:itemID="{7E6E11C2-B431-4C4C-AC68-0DD235C64BFD}">
  <ds:schemaRefs>
    <ds:schemaRef ds:uri="ESRI.ArcGIS.Mapping.OfficeIntegration.PowerPointInfo"/>
  </ds:schemaRefs>
</ds:datastoreItem>
</file>

<file path=customXml/itemProps249.xml><?xml version="1.0" encoding="utf-8"?>
<ds:datastoreItem xmlns:ds="http://schemas.openxmlformats.org/officeDocument/2006/customXml" ds:itemID="{4072EFEF-3DA9-4AC7-A687-B8DB715EF8AB}">
  <ds:schemaRefs>
    <ds:schemaRef ds:uri="ESRI.ArcGIS.Mapping.OfficeIntegration.PowerPointInfo"/>
  </ds:schemaRefs>
</ds:datastoreItem>
</file>

<file path=customXml/itemProps25.xml><?xml version="1.0" encoding="utf-8"?>
<ds:datastoreItem xmlns:ds="http://schemas.openxmlformats.org/officeDocument/2006/customXml" ds:itemID="{109F7F9F-3884-4399-80AB-57654672FF71}">
  <ds:schemaRefs>
    <ds:schemaRef ds:uri="ESRI.ArcGIS.Mapping.OfficeIntegration.PowerPointInfo"/>
  </ds:schemaRefs>
</ds:datastoreItem>
</file>

<file path=customXml/itemProps250.xml><?xml version="1.0" encoding="utf-8"?>
<ds:datastoreItem xmlns:ds="http://schemas.openxmlformats.org/officeDocument/2006/customXml" ds:itemID="{DD266A9B-134F-4D15-B66D-201C02649F83}">
  <ds:schemaRefs>
    <ds:schemaRef ds:uri="ESRI.ArcGIS.Mapping.OfficeIntegration.PowerPointInfo"/>
  </ds:schemaRefs>
</ds:datastoreItem>
</file>

<file path=customXml/itemProps251.xml><?xml version="1.0" encoding="utf-8"?>
<ds:datastoreItem xmlns:ds="http://schemas.openxmlformats.org/officeDocument/2006/customXml" ds:itemID="{E5E7F8D0-0097-49A0-8D47-FE603EA3F04C}">
  <ds:schemaRefs>
    <ds:schemaRef ds:uri="ESRI.ArcGIS.Mapping.OfficeIntegration.PowerPointInfo"/>
  </ds:schemaRefs>
</ds:datastoreItem>
</file>

<file path=customXml/itemProps252.xml><?xml version="1.0" encoding="utf-8"?>
<ds:datastoreItem xmlns:ds="http://schemas.openxmlformats.org/officeDocument/2006/customXml" ds:itemID="{A68BE826-A716-4ED1-83C7-B4572F42B597}">
  <ds:schemaRefs>
    <ds:schemaRef ds:uri="ESRI.ArcGIS.Mapping.OfficeIntegration.PowerPointInfo"/>
  </ds:schemaRefs>
</ds:datastoreItem>
</file>

<file path=customXml/itemProps253.xml><?xml version="1.0" encoding="utf-8"?>
<ds:datastoreItem xmlns:ds="http://schemas.openxmlformats.org/officeDocument/2006/customXml" ds:itemID="{9597E97B-046C-468E-8CB9-138037DC5B45}">
  <ds:schemaRefs>
    <ds:schemaRef ds:uri="ESRI.ArcGIS.Mapping.OfficeIntegration.PowerPointInfo"/>
  </ds:schemaRefs>
</ds:datastoreItem>
</file>

<file path=customXml/itemProps254.xml><?xml version="1.0" encoding="utf-8"?>
<ds:datastoreItem xmlns:ds="http://schemas.openxmlformats.org/officeDocument/2006/customXml" ds:itemID="{EFDF7C9D-1E90-4589-A36B-FAB429203082}">
  <ds:schemaRefs>
    <ds:schemaRef ds:uri="ESRI.ArcGIS.Mapping.OfficeIntegration.PowerPointInfo"/>
  </ds:schemaRefs>
</ds:datastoreItem>
</file>

<file path=customXml/itemProps255.xml><?xml version="1.0" encoding="utf-8"?>
<ds:datastoreItem xmlns:ds="http://schemas.openxmlformats.org/officeDocument/2006/customXml" ds:itemID="{96DA95C7-5D97-4C40-BE72-1EE3960458F3}">
  <ds:schemaRefs>
    <ds:schemaRef ds:uri="ESRI.ArcGIS.Mapping.OfficeIntegration.PowerPointInfo"/>
  </ds:schemaRefs>
</ds:datastoreItem>
</file>

<file path=customXml/itemProps256.xml><?xml version="1.0" encoding="utf-8"?>
<ds:datastoreItem xmlns:ds="http://schemas.openxmlformats.org/officeDocument/2006/customXml" ds:itemID="{EE98CC4E-5EE7-4635-94F4-A4D9AEF17077}">
  <ds:schemaRefs>
    <ds:schemaRef ds:uri="ESRI.ArcGIS.Mapping.OfficeIntegration.PowerPointInfo"/>
  </ds:schemaRefs>
</ds:datastoreItem>
</file>

<file path=customXml/itemProps257.xml><?xml version="1.0" encoding="utf-8"?>
<ds:datastoreItem xmlns:ds="http://schemas.openxmlformats.org/officeDocument/2006/customXml" ds:itemID="{D314F960-BFD4-4676-9B9D-C8D5B976A387}">
  <ds:schemaRefs>
    <ds:schemaRef ds:uri="ESRI.ArcGIS.Mapping.OfficeIntegration.PowerPointInfo"/>
  </ds:schemaRefs>
</ds:datastoreItem>
</file>

<file path=customXml/itemProps258.xml><?xml version="1.0" encoding="utf-8"?>
<ds:datastoreItem xmlns:ds="http://schemas.openxmlformats.org/officeDocument/2006/customXml" ds:itemID="{11AA2FAF-E451-4F86-904C-0F7D7296C17C}">
  <ds:schemaRefs>
    <ds:schemaRef ds:uri="ESRI.ArcGIS.Mapping.OfficeIntegration.PowerPointInfo"/>
  </ds:schemaRefs>
</ds:datastoreItem>
</file>

<file path=customXml/itemProps259.xml><?xml version="1.0" encoding="utf-8"?>
<ds:datastoreItem xmlns:ds="http://schemas.openxmlformats.org/officeDocument/2006/customXml" ds:itemID="{17380DE0-EB52-4760-A811-592C10E364C1}">
  <ds:schemaRefs>
    <ds:schemaRef ds:uri="ESRI.ArcGIS.Mapping.OfficeIntegration.PowerPointInfo"/>
  </ds:schemaRefs>
</ds:datastoreItem>
</file>

<file path=customXml/itemProps26.xml><?xml version="1.0" encoding="utf-8"?>
<ds:datastoreItem xmlns:ds="http://schemas.openxmlformats.org/officeDocument/2006/customXml" ds:itemID="{2CC2EA1E-1D7F-4C03-9628-52C3BE13461C}">
  <ds:schemaRefs>
    <ds:schemaRef ds:uri="ESRI.ArcGIS.Mapping.OfficeIntegration.PowerPointInfo"/>
  </ds:schemaRefs>
</ds:datastoreItem>
</file>

<file path=customXml/itemProps260.xml><?xml version="1.0" encoding="utf-8"?>
<ds:datastoreItem xmlns:ds="http://schemas.openxmlformats.org/officeDocument/2006/customXml" ds:itemID="{E19CE224-F696-47C2-9034-C415E7004D7A}">
  <ds:schemaRefs>
    <ds:schemaRef ds:uri="ESRI.ArcGIS.Mapping.OfficeIntegration.PowerPointInfo"/>
  </ds:schemaRefs>
</ds:datastoreItem>
</file>

<file path=customXml/itemProps261.xml><?xml version="1.0" encoding="utf-8"?>
<ds:datastoreItem xmlns:ds="http://schemas.openxmlformats.org/officeDocument/2006/customXml" ds:itemID="{340695CA-9DE5-4F23-9982-768C0596813F}">
  <ds:schemaRefs>
    <ds:schemaRef ds:uri="ESRI.ArcGIS.Mapping.OfficeIntegration.PowerPointInfo"/>
  </ds:schemaRefs>
</ds:datastoreItem>
</file>

<file path=customXml/itemProps262.xml><?xml version="1.0" encoding="utf-8"?>
<ds:datastoreItem xmlns:ds="http://schemas.openxmlformats.org/officeDocument/2006/customXml" ds:itemID="{4151B184-20DB-4C87-B6DA-77AA1CF71286}">
  <ds:schemaRefs>
    <ds:schemaRef ds:uri="ESRI.ArcGIS.Mapping.OfficeIntegration.PowerPointInfo"/>
  </ds:schemaRefs>
</ds:datastoreItem>
</file>

<file path=customXml/itemProps263.xml><?xml version="1.0" encoding="utf-8"?>
<ds:datastoreItem xmlns:ds="http://schemas.openxmlformats.org/officeDocument/2006/customXml" ds:itemID="{C22A8914-D652-4A9D-B094-9CA497ED81FF}">
  <ds:schemaRefs>
    <ds:schemaRef ds:uri="ESRI.ArcGIS.Mapping.OfficeIntegration.PowerPointInfo"/>
  </ds:schemaRefs>
</ds:datastoreItem>
</file>

<file path=customXml/itemProps264.xml><?xml version="1.0" encoding="utf-8"?>
<ds:datastoreItem xmlns:ds="http://schemas.openxmlformats.org/officeDocument/2006/customXml" ds:itemID="{E6C475B9-558D-4576-A0F0-2F4D3303F581}">
  <ds:schemaRefs>
    <ds:schemaRef ds:uri="ESRI.ArcGIS.Mapping.OfficeIntegration.PowerPointInfo"/>
  </ds:schemaRefs>
</ds:datastoreItem>
</file>

<file path=customXml/itemProps265.xml><?xml version="1.0" encoding="utf-8"?>
<ds:datastoreItem xmlns:ds="http://schemas.openxmlformats.org/officeDocument/2006/customXml" ds:itemID="{167C89DE-C56B-491F-8AC3-D57247C361E7}">
  <ds:schemaRefs>
    <ds:schemaRef ds:uri="ESRI.ArcGIS.Mapping.OfficeIntegration.PowerPointInfo"/>
  </ds:schemaRefs>
</ds:datastoreItem>
</file>

<file path=customXml/itemProps266.xml><?xml version="1.0" encoding="utf-8"?>
<ds:datastoreItem xmlns:ds="http://schemas.openxmlformats.org/officeDocument/2006/customXml" ds:itemID="{EE5D9289-20BB-4984-A4E6-5658CC41513C}">
  <ds:schemaRefs>
    <ds:schemaRef ds:uri="ESRI.ArcGIS.Mapping.OfficeIntegration.PowerPointInfo"/>
  </ds:schemaRefs>
</ds:datastoreItem>
</file>

<file path=customXml/itemProps267.xml><?xml version="1.0" encoding="utf-8"?>
<ds:datastoreItem xmlns:ds="http://schemas.openxmlformats.org/officeDocument/2006/customXml" ds:itemID="{CD79725D-17D0-4414-8F2B-1BE3C173EDD8}">
  <ds:schemaRefs>
    <ds:schemaRef ds:uri="ESRI.ArcGIS.Mapping.OfficeIntegration.PowerPointInfo"/>
  </ds:schemaRefs>
</ds:datastoreItem>
</file>

<file path=customXml/itemProps268.xml><?xml version="1.0" encoding="utf-8"?>
<ds:datastoreItem xmlns:ds="http://schemas.openxmlformats.org/officeDocument/2006/customXml" ds:itemID="{63ABAF4A-F557-4A48-99C9-FAE75F95B220}">
  <ds:schemaRefs>
    <ds:schemaRef ds:uri="ESRI.ArcGIS.Mapping.OfficeIntegration.PowerPointInfo"/>
  </ds:schemaRefs>
</ds:datastoreItem>
</file>

<file path=customXml/itemProps269.xml><?xml version="1.0" encoding="utf-8"?>
<ds:datastoreItem xmlns:ds="http://schemas.openxmlformats.org/officeDocument/2006/customXml" ds:itemID="{9E15872E-694B-4F00-9D30-CC822FE794B9}">
  <ds:schemaRefs>
    <ds:schemaRef ds:uri="ESRI.ArcGIS.Mapping.OfficeIntegration.PowerPointInfo"/>
  </ds:schemaRefs>
</ds:datastoreItem>
</file>

<file path=customXml/itemProps27.xml><?xml version="1.0" encoding="utf-8"?>
<ds:datastoreItem xmlns:ds="http://schemas.openxmlformats.org/officeDocument/2006/customXml" ds:itemID="{C3AF080B-7794-47CC-A217-E1F0C72F1B8A}">
  <ds:schemaRefs>
    <ds:schemaRef ds:uri="ESRI.ArcGIS.Mapping.OfficeIntegration.PowerPointInfo"/>
  </ds:schemaRefs>
</ds:datastoreItem>
</file>

<file path=customXml/itemProps270.xml><?xml version="1.0" encoding="utf-8"?>
<ds:datastoreItem xmlns:ds="http://schemas.openxmlformats.org/officeDocument/2006/customXml" ds:itemID="{B64A4E1E-E2C2-4B1B-918F-41FC80F44AAF}">
  <ds:schemaRefs>
    <ds:schemaRef ds:uri="ESRI.ArcGIS.Mapping.OfficeIntegration.PowerPointInfo"/>
  </ds:schemaRefs>
</ds:datastoreItem>
</file>

<file path=customXml/itemProps271.xml><?xml version="1.0" encoding="utf-8"?>
<ds:datastoreItem xmlns:ds="http://schemas.openxmlformats.org/officeDocument/2006/customXml" ds:itemID="{5886C7C9-320C-4766-AF33-373F420818C7}">
  <ds:schemaRefs>
    <ds:schemaRef ds:uri="ESRI.ArcGIS.Mapping.OfficeIntegration.PowerPointInfo"/>
  </ds:schemaRefs>
</ds:datastoreItem>
</file>

<file path=customXml/itemProps272.xml><?xml version="1.0" encoding="utf-8"?>
<ds:datastoreItem xmlns:ds="http://schemas.openxmlformats.org/officeDocument/2006/customXml" ds:itemID="{AA52229B-B3B2-4580-97CB-0D0373DD6D1A}">
  <ds:schemaRefs>
    <ds:schemaRef ds:uri="ESRI.ArcGIS.Mapping.OfficeIntegration.PowerPointInfo"/>
  </ds:schemaRefs>
</ds:datastoreItem>
</file>

<file path=customXml/itemProps273.xml><?xml version="1.0" encoding="utf-8"?>
<ds:datastoreItem xmlns:ds="http://schemas.openxmlformats.org/officeDocument/2006/customXml" ds:itemID="{1D9A1FC9-2F59-446F-A2AA-DA96B49FDFAD}">
  <ds:schemaRefs>
    <ds:schemaRef ds:uri="ESRI.ArcGIS.Mapping.OfficeIntegration.PowerPointInfo"/>
  </ds:schemaRefs>
</ds:datastoreItem>
</file>

<file path=customXml/itemProps274.xml><?xml version="1.0" encoding="utf-8"?>
<ds:datastoreItem xmlns:ds="http://schemas.openxmlformats.org/officeDocument/2006/customXml" ds:itemID="{ACCEC29A-5321-42CE-8971-B84486DA5C26}">
  <ds:schemaRefs>
    <ds:schemaRef ds:uri="ESRI.ArcGIS.Mapping.OfficeIntegration.PowerPointInfo"/>
  </ds:schemaRefs>
</ds:datastoreItem>
</file>

<file path=customXml/itemProps275.xml><?xml version="1.0" encoding="utf-8"?>
<ds:datastoreItem xmlns:ds="http://schemas.openxmlformats.org/officeDocument/2006/customXml" ds:itemID="{ACD2D382-307A-45D7-B363-A223A423331A}">
  <ds:schemaRefs>
    <ds:schemaRef ds:uri="ESRI.ArcGIS.Mapping.OfficeIntegration.PowerPointInfo"/>
  </ds:schemaRefs>
</ds:datastoreItem>
</file>

<file path=customXml/itemProps276.xml><?xml version="1.0" encoding="utf-8"?>
<ds:datastoreItem xmlns:ds="http://schemas.openxmlformats.org/officeDocument/2006/customXml" ds:itemID="{B3644C52-8B54-411B-A7B7-76ED644C7CF2}">
  <ds:schemaRefs>
    <ds:schemaRef ds:uri="ESRI.ArcGIS.Mapping.OfficeIntegration.PowerPointInfo"/>
  </ds:schemaRefs>
</ds:datastoreItem>
</file>

<file path=customXml/itemProps277.xml><?xml version="1.0" encoding="utf-8"?>
<ds:datastoreItem xmlns:ds="http://schemas.openxmlformats.org/officeDocument/2006/customXml" ds:itemID="{6BC46E26-D40E-41BB-91C2-6EA35152D16B}">
  <ds:schemaRefs>
    <ds:schemaRef ds:uri="ESRI.ArcGIS.Mapping.OfficeIntegration.PowerPointInfo"/>
  </ds:schemaRefs>
</ds:datastoreItem>
</file>

<file path=customXml/itemProps278.xml><?xml version="1.0" encoding="utf-8"?>
<ds:datastoreItem xmlns:ds="http://schemas.openxmlformats.org/officeDocument/2006/customXml" ds:itemID="{EA46B72A-6255-4E12-A0B3-3FD0EF6D91D0}">
  <ds:schemaRefs>
    <ds:schemaRef ds:uri="ESRI.ArcGIS.Mapping.OfficeIntegration.PowerPointInfo"/>
  </ds:schemaRefs>
</ds:datastoreItem>
</file>

<file path=customXml/itemProps279.xml><?xml version="1.0" encoding="utf-8"?>
<ds:datastoreItem xmlns:ds="http://schemas.openxmlformats.org/officeDocument/2006/customXml" ds:itemID="{967AA973-BD63-437B-8AF2-87AAF0DBE5EE}">
  <ds:schemaRefs>
    <ds:schemaRef ds:uri="ESRI.ArcGIS.Mapping.OfficeIntegration.PowerPointInfo"/>
  </ds:schemaRefs>
</ds:datastoreItem>
</file>

<file path=customXml/itemProps28.xml><?xml version="1.0" encoding="utf-8"?>
<ds:datastoreItem xmlns:ds="http://schemas.openxmlformats.org/officeDocument/2006/customXml" ds:itemID="{B2812FF3-DB1C-40EA-AA33-2C06E5E382A4}">
  <ds:schemaRefs>
    <ds:schemaRef ds:uri="ESRI.ArcGIS.Mapping.OfficeIntegration.PowerPointInfo"/>
  </ds:schemaRefs>
</ds:datastoreItem>
</file>

<file path=customXml/itemProps280.xml><?xml version="1.0" encoding="utf-8"?>
<ds:datastoreItem xmlns:ds="http://schemas.openxmlformats.org/officeDocument/2006/customXml" ds:itemID="{A6F8EDCB-0AE0-438E-B25B-452D3F453D84}">
  <ds:schemaRefs>
    <ds:schemaRef ds:uri="ESRI.ArcGIS.Mapping.OfficeIntegration.PowerPointInfo"/>
  </ds:schemaRefs>
</ds:datastoreItem>
</file>

<file path=customXml/itemProps281.xml><?xml version="1.0" encoding="utf-8"?>
<ds:datastoreItem xmlns:ds="http://schemas.openxmlformats.org/officeDocument/2006/customXml" ds:itemID="{7B96715F-ADD3-4555-8D43-34D7232D41FF}">
  <ds:schemaRefs>
    <ds:schemaRef ds:uri="ESRI.ArcGIS.Mapping.OfficeIntegration.PowerPointInfo"/>
  </ds:schemaRefs>
</ds:datastoreItem>
</file>

<file path=customXml/itemProps282.xml><?xml version="1.0" encoding="utf-8"?>
<ds:datastoreItem xmlns:ds="http://schemas.openxmlformats.org/officeDocument/2006/customXml" ds:itemID="{24F4A3AB-86BC-43A8-995F-6A285604D867}">
  <ds:schemaRefs>
    <ds:schemaRef ds:uri="ESRI.ArcGIS.Mapping.OfficeIntegration.PowerPointInfo"/>
  </ds:schemaRefs>
</ds:datastoreItem>
</file>

<file path=customXml/itemProps283.xml><?xml version="1.0" encoding="utf-8"?>
<ds:datastoreItem xmlns:ds="http://schemas.openxmlformats.org/officeDocument/2006/customXml" ds:itemID="{683C8B8C-CF74-48BC-BA5E-36BD2384229E}">
  <ds:schemaRefs>
    <ds:schemaRef ds:uri="ESRI.ArcGIS.Mapping.OfficeIntegration.PowerPointInfo"/>
  </ds:schemaRefs>
</ds:datastoreItem>
</file>

<file path=customXml/itemProps284.xml><?xml version="1.0" encoding="utf-8"?>
<ds:datastoreItem xmlns:ds="http://schemas.openxmlformats.org/officeDocument/2006/customXml" ds:itemID="{75DF8AA2-8AD5-4EF3-9522-F37654D6EE37}">
  <ds:schemaRefs>
    <ds:schemaRef ds:uri="ESRI.ArcGIS.Mapping.OfficeIntegration.PowerPointInfo"/>
  </ds:schemaRefs>
</ds:datastoreItem>
</file>

<file path=customXml/itemProps285.xml><?xml version="1.0" encoding="utf-8"?>
<ds:datastoreItem xmlns:ds="http://schemas.openxmlformats.org/officeDocument/2006/customXml" ds:itemID="{F8F14471-418F-46CA-8CF7-4C619AC8954D}">
  <ds:schemaRefs>
    <ds:schemaRef ds:uri="ESRI.ArcGIS.Mapping.OfficeIntegration.PowerPointInfo"/>
  </ds:schemaRefs>
</ds:datastoreItem>
</file>

<file path=customXml/itemProps286.xml><?xml version="1.0" encoding="utf-8"?>
<ds:datastoreItem xmlns:ds="http://schemas.openxmlformats.org/officeDocument/2006/customXml" ds:itemID="{292CBE8F-F1FE-4FDD-A774-41417D674750}">
  <ds:schemaRefs>
    <ds:schemaRef ds:uri="ESRI.ArcGIS.Mapping.OfficeIntegration.PowerPointInfo"/>
  </ds:schemaRefs>
</ds:datastoreItem>
</file>

<file path=customXml/itemProps287.xml><?xml version="1.0" encoding="utf-8"?>
<ds:datastoreItem xmlns:ds="http://schemas.openxmlformats.org/officeDocument/2006/customXml" ds:itemID="{78AFAE88-70AD-4FF3-A58C-7CC452F200B8}">
  <ds:schemaRefs>
    <ds:schemaRef ds:uri="ESRI.ArcGIS.Mapping.OfficeIntegration.PowerPointInfo"/>
  </ds:schemaRefs>
</ds:datastoreItem>
</file>

<file path=customXml/itemProps288.xml><?xml version="1.0" encoding="utf-8"?>
<ds:datastoreItem xmlns:ds="http://schemas.openxmlformats.org/officeDocument/2006/customXml" ds:itemID="{492B77A4-2749-4E32-BF21-333064B9FF5B}">
  <ds:schemaRefs>
    <ds:schemaRef ds:uri="ESRI.ArcGIS.Mapping.OfficeIntegration.PowerPointInfo"/>
  </ds:schemaRefs>
</ds:datastoreItem>
</file>

<file path=customXml/itemProps289.xml><?xml version="1.0" encoding="utf-8"?>
<ds:datastoreItem xmlns:ds="http://schemas.openxmlformats.org/officeDocument/2006/customXml" ds:itemID="{4E638DA2-D2C4-430F-B159-07AD5229674C}">
  <ds:schemaRefs>
    <ds:schemaRef ds:uri="ESRI.ArcGIS.Mapping.OfficeIntegration.PowerPointInfo"/>
  </ds:schemaRefs>
</ds:datastoreItem>
</file>

<file path=customXml/itemProps29.xml><?xml version="1.0" encoding="utf-8"?>
<ds:datastoreItem xmlns:ds="http://schemas.openxmlformats.org/officeDocument/2006/customXml" ds:itemID="{D344E56D-87F6-4300-95E6-9833CFC8E24A}">
  <ds:schemaRefs>
    <ds:schemaRef ds:uri="ESRI.ArcGIS.Mapping.OfficeIntegration.PowerPointInfo"/>
  </ds:schemaRefs>
</ds:datastoreItem>
</file>

<file path=customXml/itemProps290.xml><?xml version="1.0" encoding="utf-8"?>
<ds:datastoreItem xmlns:ds="http://schemas.openxmlformats.org/officeDocument/2006/customXml" ds:itemID="{34CB8EEB-9005-434B-A510-8013F3494376}">
  <ds:schemaRefs>
    <ds:schemaRef ds:uri="ESRI.ArcGIS.Mapping.OfficeIntegration.PowerPointInfo"/>
  </ds:schemaRefs>
</ds:datastoreItem>
</file>

<file path=customXml/itemProps291.xml><?xml version="1.0" encoding="utf-8"?>
<ds:datastoreItem xmlns:ds="http://schemas.openxmlformats.org/officeDocument/2006/customXml" ds:itemID="{B0640124-9D3D-4362-8D5F-ABFC7EB37EE8}">
  <ds:schemaRefs>
    <ds:schemaRef ds:uri="ESRI.ArcGIS.Mapping.OfficeIntegration.PowerPointInfo"/>
  </ds:schemaRefs>
</ds:datastoreItem>
</file>

<file path=customXml/itemProps292.xml><?xml version="1.0" encoding="utf-8"?>
<ds:datastoreItem xmlns:ds="http://schemas.openxmlformats.org/officeDocument/2006/customXml" ds:itemID="{DB18271E-E0F9-4846-804B-AEE0D7E19083}">
  <ds:schemaRefs>
    <ds:schemaRef ds:uri="ESRI.ArcGIS.Mapping.OfficeIntegration.PowerPointInfo"/>
  </ds:schemaRefs>
</ds:datastoreItem>
</file>

<file path=customXml/itemProps293.xml><?xml version="1.0" encoding="utf-8"?>
<ds:datastoreItem xmlns:ds="http://schemas.openxmlformats.org/officeDocument/2006/customXml" ds:itemID="{E9F21C54-9953-4BF7-AD64-7268A5614A17}">
  <ds:schemaRefs>
    <ds:schemaRef ds:uri="ESRI.ArcGIS.Mapping.OfficeIntegration.PowerPointInfo"/>
  </ds:schemaRefs>
</ds:datastoreItem>
</file>

<file path=customXml/itemProps294.xml><?xml version="1.0" encoding="utf-8"?>
<ds:datastoreItem xmlns:ds="http://schemas.openxmlformats.org/officeDocument/2006/customXml" ds:itemID="{4893C786-3A75-49D9-8354-54DE3F165B06}">
  <ds:schemaRefs>
    <ds:schemaRef ds:uri="ESRI.ArcGIS.Mapping.OfficeIntegration.PowerPointInfo"/>
  </ds:schemaRefs>
</ds:datastoreItem>
</file>

<file path=customXml/itemProps295.xml><?xml version="1.0" encoding="utf-8"?>
<ds:datastoreItem xmlns:ds="http://schemas.openxmlformats.org/officeDocument/2006/customXml" ds:itemID="{CD0CED8F-6B20-4AE6-A8E0-F1B67868135B}">
  <ds:schemaRefs>
    <ds:schemaRef ds:uri="ESRI.ArcGIS.Mapping.OfficeIntegration.PowerPointInfo"/>
  </ds:schemaRefs>
</ds:datastoreItem>
</file>

<file path=customXml/itemProps296.xml><?xml version="1.0" encoding="utf-8"?>
<ds:datastoreItem xmlns:ds="http://schemas.openxmlformats.org/officeDocument/2006/customXml" ds:itemID="{6CB45684-754E-4F35-8F31-40F7F6447A42}">
  <ds:schemaRefs>
    <ds:schemaRef ds:uri="ESRI.ArcGIS.Mapping.OfficeIntegration.PowerPointInfo"/>
  </ds:schemaRefs>
</ds:datastoreItem>
</file>

<file path=customXml/itemProps297.xml><?xml version="1.0" encoding="utf-8"?>
<ds:datastoreItem xmlns:ds="http://schemas.openxmlformats.org/officeDocument/2006/customXml" ds:itemID="{A9D43316-E864-4A58-A3F5-1CACCDD8FF94}">
  <ds:schemaRefs>
    <ds:schemaRef ds:uri="ESRI.ArcGIS.Mapping.OfficeIntegration.PowerPointInfo"/>
  </ds:schemaRefs>
</ds:datastoreItem>
</file>

<file path=customXml/itemProps298.xml><?xml version="1.0" encoding="utf-8"?>
<ds:datastoreItem xmlns:ds="http://schemas.openxmlformats.org/officeDocument/2006/customXml" ds:itemID="{B22BDD2B-EBD1-4589-A17A-ED8C6DD6B788}">
  <ds:schemaRefs>
    <ds:schemaRef ds:uri="ESRI.ArcGIS.Mapping.OfficeIntegration.PowerPointInfo"/>
  </ds:schemaRefs>
</ds:datastoreItem>
</file>

<file path=customXml/itemProps299.xml><?xml version="1.0" encoding="utf-8"?>
<ds:datastoreItem xmlns:ds="http://schemas.openxmlformats.org/officeDocument/2006/customXml" ds:itemID="{17522715-C950-47EE-AD61-916B6E174943}">
  <ds:schemaRefs>
    <ds:schemaRef ds:uri="ESRI.ArcGIS.Mapping.OfficeIntegration.PowerPointInfo"/>
  </ds:schemaRefs>
</ds:datastoreItem>
</file>

<file path=customXml/itemProps3.xml><?xml version="1.0" encoding="utf-8"?>
<ds:datastoreItem xmlns:ds="http://schemas.openxmlformats.org/officeDocument/2006/customXml" ds:itemID="{C5CDC2D8-6FB8-4FD1-A6CE-5EA6BD90B38C}">
  <ds:schemaRefs>
    <ds:schemaRef ds:uri="ESRI.ArcGIS.Mapping.OfficeIntegration.PowerPointInfo"/>
  </ds:schemaRefs>
</ds:datastoreItem>
</file>

<file path=customXml/itemProps30.xml><?xml version="1.0" encoding="utf-8"?>
<ds:datastoreItem xmlns:ds="http://schemas.openxmlformats.org/officeDocument/2006/customXml" ds:itemID="{4110D928-1E1A-4BE8-8152-6075D94BC77D}">
  <ds:schemaRefs>
    <ds:schemaRef ds:uri="ESRI.ArcGIS.Mapping.OfficeIntegration.PowerPointInfo"/>
  </ds:schemaRefs>
</ds:datastoreItem>
</file>

<file path=customXml/itemProps300.xml><?xml version="1.0" encoding="utf-8"?>
<ds:datastoreItem xmlns:ds="http://schemas.openxmlformats.org/officeDocument/2006/customXml" ds:itemID="{AE70F769-B92E-4117-AFDA-43505CA15B35}">
  <ds:schemaRefs>
    <ds:schemaRef ds:uri="ESRI.ArcGIS.Mapping.OfficeIntegration.PowerPointInfo"/>
  </ds:schemaRefs>
</ds:datastoreItem>
</file>

<file path=customXml/itemProps301.xml><?xml version="1.0" encoding="utf-8"?>
<ds:datastoreItem xmlns:ds="http://schemas.openxmlformats.org/officeDocument/2006/customXml" ds:itemID="{60D767A7-310A-45A5-B1C7-1383329C344D}">
  <ds:schemaRefs>
    <ds:schemaRef ds:uri="ESRI.ArcGIS.Mapping.OfficeIntegration.PowerPointInfo"/>
  </ds:schemaRefs>
</ds:datastoreItem>
</file>

<file path=customXml/itemProps302.xml><?xml version="1.0" encoding="utf-8"?>
<ds:datastoreItem xmlns:ds="http://schemas.openxmlformats.org/officeDocument/2006/customXml" ds:itemID="{54F85CD4-1117-4B83-AB83-73F563F020CA}">
  <ds:schemaRefs>
    <ds:schemaRef ds:uri="ESRI.ArcGIS.Mapping.OfficeIntegration.PowerPointInfo"/>
  </ds:schemaRefs>
</ds:datastoreItem>
</file>

<file path=customXml/itemProps303.xml><?xml version="1.0" encoding="utf-8"?>
<ds:datastoreItem xmlns:ds="http://schemas.openxmlformats.org/officeDocument/2006/customXml" ds:itemID="{A540AA14-0A3D-463D-A77B-C508C2799451}">
  <ds:schemaRefs>
    <ds:schemaRef ds:uri="ESRI.ArcGIS.Mapping.OfficeIntegration.PowerPointInfo"/>
  </ds:schemaRefs>
</ds:datastoreItem>
</file>

<file path=customXml/itemProps304.xml><?xml version="1.0" encoding="utf-8"?>
<ds:datastoreItem xmlns:ds="http://schemas.openxmlformats.org/officeDocument/2006/customXml" ds:itemID="{81011F4C-570B-48FE-80BC-FD4AF3D33342}">
  <ds:schemaRefs>
    <ds:schemaRef ds:uri="ESRI.ArcGIS.Mapping.OfficeIntegration.PowerPointInfo"/>
  </ds:schemaRefs>
</ds:datastoreItem>
</file>

<file path=customXml/itemProps305.xml><?xml version="1.0" encoding="utf-8"?>
<ds:datastoreItem xmlns:ds="http://schemas.openxmlformats.org/officeDocument/2006/customXml" ds:itemID="{D5239A88-08FB-41F2-9F73-1083A1031E6A}">
  <ds:schemaRefs>
    <ds:schemaRef ds:uri="ESRI.ArcGIS.Mapping.OfficeIntegration.PowerPointInfo"/>
  </ds:schemaRefs>
</ds:datastoreItem>
</file>

<file path=customXml/itemProps306.xml><?xml version="1.0" encoding="utf-8"?>
<ds:datastoreItem xmlns:ds="http://schemas.openxmlformats.org/officeDocument/2006/customXml" ds:itemID="{7081262D-B9A7-4D55-9C71-7D607BE98C97}">
  <ds:schemaRefs>
    <ds:schemaRef ds:uri="ESRI.ArcGIS.Mapping.OfficeIntegration.PowerPointInfo"/>
  </ds:schemaRefs>
</ds:datastoreItem>
</file>

<file path=customXml/itemProps307.xml><?xml version="1.0" encoding="utf-8"?>
<ds:datastoreItem xmlns:ds="http://schemas.openxmlformats.org/officeDocument/2006/customXml" ds:itemID="{2A8127F7-4BCE-4FA5-9EDF-BA3683CA98EE}">
  <ds:schemaRefs>
    <ds:schemaRef ds:uri="ESRI.ArcGIS.Mapping.OfficeIntegration.PowerPointInfo"/>
  </ds:schemaRefs>
</ds:datastoreItem>
</file>

<file path=customXml/itemProps308.xml><?xml version="1.0" encoding="utf-8"?>
<ds:datastoreItem xmlns:ds="http://schemas.openxmlformats.org/officeDocument/2006/customXml" ds:itemID="{E3D1CCFB-7837-440E-AD9C-8EFC51D3CF88}">
  <ds:schemaRefs>
    <ds:schemaRef ds:uri="ESRI.ArcGIS.Mapping.OfficeIntegration.PowerPointInfo"/>
  </ds:schemaRefs>
</ds:datastoreItem>
</file>

<file path=customXml/itemProps309.xml><?xml version="1.0" encoding="utf-8"?>
<ds:datastoreItem xmlns:ds="http://schemas.openxmlformats.org/officeDocument/2006/customXml" ds:itemID="{369DF079-718C-4601-8CCE-514B7F879C33}">
  <ds:schemaRefs>
    <ds:schemaRef ds:uri="ESRI.ArcGIS.Mapping.OfficeIntegration.PowerPointInfo"/>
  </ds:schemaRefs>
</ds:datastoreItem>
</file>

<file path=customXml/itemProps31.xml><?xml version="1.0" encoding="utf-8"?>
<ds:datastoreItem xmlns:ds="http://schemas.openxmlformats.org/officeDocument/2006/customXml" ds:itemID="{9F2358A4-B298-4118-8856-7B35A6AC5024}">
  <ds:schemaRefs>
    <ds:schemaRef ds:uri="ESRI.ArcGIS.Mapping.OfficeIntegration.PowerPointInfo"/>
  </ds:schemaRefs>
</ds:datastoreItem>
</file>

<file path=customXml/itemProps310.xml><?xml version="1.0" encoding="utf-8"?>
<ds:datastoreItem xmlns:ds="http://schemas.openxmlformats.org/officeDocument/2006/customXml" ds:itemID="{4AA5459C-E920-4BD6-9F75-D78A7AFB6253}">
  <ds:schemaRefs>
    <ds:schemaRef ds:uri="ESRI.ArcGIS.Mapping.OfficeIntegration.PowerPointInfo"/>
  </ds:schemaRefs>
</ds:datastoreItem>
</file>

<file path=customXml/itemProps311.xml><?xml version="1.0" encoding="utf-8"?>
<ds:datastoreItem xmlns:ds="http://schemas.openxmlformats.org/officeDocument/2006/customXml" ds:itemID="{25070128-F99E-4256-AB1C-EEE37ADCA822}">
  <ds:schemaRefs>
    <ds:schemaRef ds:uri="ESRI.ArcGIS.Mapping.OfficeIntegration.PowerPointInfo"/>
  </ds:schemaRefs>
</ds:datastoreItem>
</file>

<file path=customXml/itemProps312.xml><?xml version="1.0" encoding="utf-8"?>
<ds:datastoreItem xmlns:ds="http://schemas.openxmlformats.org/officeDocument/2006/customXml" ds:itemID="{EB184059-BF2E-4600-9BDE-959C17ADD5CF}">
  <ds:schemaRefs>
    <ds:schemaRef ds:uri="ESRI.ArcGIS.Mapping.OfficeIntegration.PowerPointInfo"/>
  </ds:schemaRefs>
</ds:datastoreItem>
</file>

<file path=customXml/itemProps313.xml><?xml version="1.0" encoding="utf-8"?>
<ds:datastoreItem xmlns:ds="http://schemas.openxmlformats.org/officeDocument/2006/customXml" ds:itemID="{F352C33C-4D7A-45A9-9F4D-8CF4B7253386}">
  <ds:schemaRefs>
    <ds:schemaRef ds:uri="ESRI.ArcGIS.Mapping.OfficeIntegration.PowerPointInfo"/>
  </ds:schemaRefs>
</ds:datastoreItem>
</file>

<file path=customXml/itemProps314.xml><?xml version="1.0" encoding="utf-8"?>
<ds:datastoreItem xmlns:ds="http://schemas.openxmlformats.org/officeDocument/2006/customXml" ds:itemID="{AA2BD47C-BA67-4710-B15B-C85AD9F66991}">
  <ds:schemaRefs>
    <ds:schemaRef ds:uri="ESRI.ArcGIS.Mapping.OfficeIntegration.PowerPointInfo"/>
  </ds:schemaRefs>
</ds:datastoreItem>
</file>

<file path=customXml/itemProps315.xml><?xml version="1.0" encoding="utf-8"?>
<ds:datastoreItem xmlns:ds="http://schemas.openxmlformats.org/officeDocument/2006/customXml" ds:itemID="{14C58E81-43FC-4CA9-9E2C-054B5E06E4FB}">
  <ds:schemaRefs>
    <ds:schemaRef ds:uri="ESRI.ArcGIS.Mapping.OfficeIntegration.PowerPointInfo"/>
  </ds:schemaRefs>
</ds:datastoreItem>
</file>

<file path=customXml/itemProps316.xml><?xml version="1.0" encoding="utf-8"?>
<ds:datastoreItem xmlns:ds="http://schemas.openxmlformats.org/officeDocument/2006/customXml" ds:itemID="{D17C8F14-E209-4CCD-AD2D-2B2A0301CC4F}">
  <ds:schemaRefs>
    <ds:schemaRef ds:uri="ESRI.ArcGIS.Mapping.OfficeIntegration.PowerPointInfo"/>
  </ds:schemaRefs>
</ds:datastoreItem>
</file>

<file path=customXml/itemProps317.xml><?xml version="1.0" encoding="utf-8"?>
<ds:datastoreItem xmlns:ds="http://schemas.openxmlformats.org/officeDocument/2006/customXml" ds:itemID="{5311B90D-13D8-4122-BF0D-E24235472A2F}">
  <ds:schemaRefs>
    <ds:schemaRef ds:uri="ESRI.ArcGIS.Mapping.OfficeIntegration.PowerPointInfo"/>
  </ds:schemaRefs>
</ds:datastoreItem>
</file>

<file path=customXml/itemProps318.xml><?xml version="1.0" encoding="utf-8"?>
<ds:datastoreItem xmlns:ds="http://schemas.openxmlformats.org/officeDocument/2006/customXml" ds:itemID="{61722973-6929-47D2-92F1-86EBE005FB8F}">
  <ds:schemaRefs>
    <ds:schemaRef ds:uri="ESRI.ArcGIS.Mapping.OfficeIntegration.PowerPointInfo"/>
  </ds:schemaRefs>
</ds:datastoreItem>
</file>

<file path=customXml/itemProps319.xml><?xml version="1.0" encoding="utf-8"?>
<ds:datastoreItem xmlns:ds="http://schemas.openxmlformats.org/officeDocument/2006/customXml" ds:itemID="{864B8146-6FA4-428D-A23E-1261926624DC}">
  <ds:schemaRefs>
    <ds:schemaRef ds:uri="ESRI.ArcGIS.Mapping.OfficeIntegration.PowerPointInfo"/>
  </ds:schemaRefs>
</ds:datastoreItem>
</file>

<file path=customXml/itemProps32.xml><?xml version="1.0" encoding="utf-8"?>
<ds:datastoreItem xmlns:ds="http://schemas.openxmlformats.org/officeDocument/2006/customXml" ds:itemID="{3E48C21B-6305-4787-9EC4-B61430AB7F04}">
  <ds:schemaRefs>
    <ds:schemaRef ds:uri="ESRI.ArcGIS.Mapping.OfficeIntegration.PowerPointInfo"/>
  </ds:schemaRefs>
</ds:datastoreItem>
</file>

<file path=customXml/itemProps320.xml><?xml version="1.0" encoding="utf-8"?>
<ds:datastoreItem xmlns:ds="http://schemas.openxmlformats.org/officeDocument/2006/customXml" ds:itemID="{D774F7D3-C9DC-4CA0-A96E-FBA50B0A9B7B}">
  <ds:schemaRefs>
    <ds:schemaRef ds:uri="ESRI.ArcGIS.Mapping.OfficeIntegration.PowerPointInfo"/>
  </ds:schemaRefs>
</ds:datastoreItem>
</file>

<file path=customXml/itemProps321.xml><?xml version="1.0" encoding="utf-8"?>
<ds:datastoreItem xmlns:ds="http://schemas.openxmlformats.org/officeDocument/2006/customXml" ds:itemID="{FB6B3F82-1058-4E03-AEF0-D2BEA2C6787B}">
  <ds:schemaRefs>
    <ds:schemaRef ds:uri="ESRI.ArcGIS.Mapping.OfficeIntegration.PowerPointInfo"/>
  </ds:schemaRefs>
</ds:datastoreItem>
</file>

<file path=customXml/itemProps322.xml><?xml version="1.0" encoding="utf-8"?>
<ds:datastoreItem xmlns:ds="http://schemas.openxmlformats.org/officeDocument/2006/customXml" ds:itemID="{C8DEEA0F-9E4D-4D8C-835F-936AD63CCD8E}">
  <ds:schemaRefs>
    <ds:schemaRef ds:uri="ESRI.ArcGIS.Mapping.OfficeIntegration.PowerPointInfo"/>
  </ds:schemaRefs>
</ds:datastoreItem>
</file>

<file path=customXml/itemProps323.xml><?xml version="1.0" encoding="utf-8"?>
<ds:datastoreItem xmlns:ds="http://schemas.openxmlformats.org/officeDocument/2006/customXml" ds:itemID="{AE195052-A98E-43BD-9750-A7ECE3EDAB15}">
  <ds:schemaRefs>
    <ds:schemaRef ds:uri="ESRI.ArcGIS.Mapping.OfficeIntegration.PowerPointInfo"/>
  </ds:schemaRefs>
</ds:datastoreItem>
</file>

<file path=customXml/itemProps324.xml><?xml version="1.0" encoding="utf-8"?>
<ds:datastoreItem xmlns:ds="http://schemas.openxmlformats.org/officeDocument/2006/customXml" ds:itemID="{73E80053-1C79-4F10-9407-007FFE426404}">
  <ds:schemaRefs>
    <ds:schemaRef ds:uri="ESRI.ArcGIS.Mapping.OfficeIntegration.PowerPointInfo"/>
  </ds:schemaRefs>
</ds:datastoreItem>
</file>

<file path=customXml/itemProps325.xml><?xml version="1.0" encoding="utf-8"?>
<ds:datastoreItem xmlns:ds="http://schemas.openxmlformats.org/officeDocument/2006/customXml" ds:itemID="{7305DB79-8F41-45E0-A61F-347B6DCBA1E8}">
  <ds:schemaRefs>
    <ds:schemaRef ds:uri="ESRI.ArcGIS.Mapping.OfficeIntegration.PowerPointInfo"/>
  </ds:schemaRefs>
</ds:datastoreItem>
</file>

<file path=customXml/itemProps326.xml><?xml version="1.0" encoding="utf-8"?>
<ds:datastoreItem xmlns:ds="http://schemas.openxmlformats.org/officeDocument/2006/customXml" ds:itemID="{E73C74E1-30F5-4C8C-BE5B-3DC6B99585A6}">
  <ds:schemaRefs>
    <ds:schemaRef ds:uri="ESRI.ArcGIS.Mapping.OfficeIntegration.PowerPointInfo"/>
  </ds:schemaRefs>
</ds:datastoreItem>
</file>

<file path=customXml/itemProps327.xml><?xml version="1.0" encoding="utf-8"?>
<ds:datastoreItem xmlns:ds="http://schemas.openxmlformats.org/officeDocument/2006/customXml" ds:itemID="{E5CA6B75-99D9-4A7A-B610-71023D8BCF51}">
  <ds:schemaRefs>
    <ds:schemaRef ds:uri="ESRI.ArcGIS.Mapping.OfficeIntegration.PowerPointInfo"/>
  </ds:schemaRefs>
</ds:datastoreItem>
</file>

<file path=customXml/itemProps328.xml><?xml version="1.0" encoding="utf-8"?>
<ds:datastoreItem xmlns:ds="http://schemas.openxmlformats.org/officeDocument/2006/customXml" ds:itemID="{4868B844-B3C0-4AAE-999D-F519196FC56D}">
  <ds:schemaRefs>
    <ds:schemaRef ds:uri="ESRI.ArcGIS.Mapping.OfficeIntegration.PowerPointInfo"/>
  </ds:schemaRefs>
</ds:datastoreItem>
</file>

<file path=customXml/itemProps329.xml><?xml version="1.0" encoding="utf-8"?>
<ds:datastoreItem xmlns:ds="http://schemas.openxmlformats.org/officeDocument/2006/customXml" ds:itemID="{5E908173-97F3-4AB0-8734-CDBE2364104A}">
  <ds:schemaRefs>
    <ds:schemaRef ds:uri="ESRI.ArcGIS.Mapping.OfficeIntegration.PowerPointInfo"/>
  </ds:schemaRefs>
</ds:datastoreItem>
</file>

<file path=customXml/itemProps33.xml><?xml version="1.0" encoding="utf-8"?>
<ds:datastoreItem xmlns:ds="http://schemas.openxmlformats.org/officeDocument/2006/customXml" ds:itemID="{47A8BE71-E9BA-4173-BF61-49F3B9725C18}">
  <ds:schemaRefs>
    <ds:schemaRef ds:uri="ESRI.ArcGIS.Mapping.OfficeIntegration.PowerPointInfo"/>
  </ds:schemaRefs>
</ds:datastoreItem>
</file>

<file path=customXml/itemProps330.xml><?xml version="1.0" encoding="utf-8"?>
<ds:datastoreItem xmlns:ds="http://schemas.openxmlformats.org/officeDocument/2006/customXml" ds:itemID="{E52F200D-BB45-4F44-916B-A8AB205C0A18}">
  <ds:schemaRefs>
    <ds:schemaRef ds:uri="ESRI.ArcGIS.Mapping.OfficeIntegration.PowerPointInfo"/>
  </ds:schemaRefs>
</ds:datastoreItem>
</file>

<file path=customXml/itemProps331.xml><?xml version="1.0" encoding="utf-8"?>
<ds:datastoreItem xmlns:ds="http://schemas.openxmlformats.org/officeDocument/2006/customXml" ds:itemID="{562F89B7-49CD-45A5-8C12-3F515C786B36}">
  <ds:schemaRefs>
    <ds:schemaRef ds:uri="ESRI.ArcGIS.Mapping.OfficeIntegration.PowerPointInfo"/>
  </ds:schemaRefs>
</ds:datastoreItem>
</file>

<file path=customXml/itemProps332.xml><?xml version="1.0" encoding="utf-8"?>
<ds:datastoreItem xmlns:ds="http://schemas.openxmlformats.org/officeDocument/2006/customXml" ds:itemID="{353BB08A-0002-43BA-AE53-EF03D92F3704}">
  <ds:schemaRefs>
    <ds:schemaRef ds:uri="ESRI.ArcGIS.Mapping.OfficeIntegration.PowerPointInfo"/>
  </ds:schemaRefs>
</ds:datastoreItem>
</file>

<file path=customXml/itemProps333.xml><?xml version="1.0" encoding="utf-8"?>
<ds:datastoreItem xmlns:ds="http://schemas.openxmlformats.org/officeDocument/2006/customXml" ds:itemID="{5B555557-8CF9-417A-BAB1-C2B0C8B8B75C}">
  <ds:schemaRefs>
    <ds:schemaRef ds:uri="ESRI.ArcGIS.Mapping.OfficeIntegration.PowerPointInfo"/>
  </ds:schemaRefs>
</ds:datastoreItem>
</file>

<file path=customXml/itemProps334.xml><?xml version="1.0" encoding="utf-8"?>
<ds:datastoreItem xmlns:ds="http://schemas.openxmlformats.org/officeDocument/2006/customXml" ds:itemID="{16A699C3-0181-4010-BA94-C7DD1E3AB453}">
  <ds:schemaRefs>
    <ds:schemaRef ds:uri="ESRI.ArcGIS.Mapping.OfficeIntegration.PowerPointInfo"/>
  </ds:schemaRefs>
</ds:datastoreItem>
</file>

<file path=customXml/itemProps335.xml><?xml version="1.0" encoding="utf-8"?>
<ds:datastoreItem xmlns:ds="http://schemas.openxmlformats.org/officeDocument/2006/customXml" ds:itemID="{544358ED-2B4C-4A8F-A648-5DE653C9F836}">
  <ds:schemaRefs>
    <ds:schemaRef ds:uri="ESRI.ArcGIS.Mapping.OfficeIntegration.PowerPointInfo"/>
  </ds:schemaRefs>
</ds:datastoreItem>
</file>

<file path=customXml/itemProps336.xml><?xml version="1.0" encoding="utf-8"?>
<ds:datastoreItem xmlns:ds="http://schemas.openxmlformats.org/officeDocument/2006/customXml" ds:itemID="{59233BE2-087A-417B-A464-06210DCB9ADE}">
  <ds:schemaRefs>
    <ds:schemaRef ds:uri="ESRI.ArcGIS.Mapping.OfficeIntegration.PowerPointInfo"/>
  </ds:schemaRefs>
</ds:datastoreItem>
</file>

<file path=customXml/itemProps337.xml><?xml version="1.0" encoding="utf-8"?>
<ds:datastoreItem xmlns:ds="http://schemas.openxmlformats.org/officeDocument/2006/customXml" ds:itemID="{049BD71F-A47A-4EFE-8FC4-116B1436B710}">
  <ds:schemaRefs>
    <ds:schemaRef ds:uri="ESRI.ArcGIS.Mapping.OfficeIntegration.PowerPointInfo"/>
  </ds:schemaRefs>
</ds:datastoreItem>
</file>

<file path=customXml/itemProps338.xml><?xml version="1.0" encoding="utf-8"?>
<ds:datastoreItem xmlns:ds="http://schemas.openxmlformats.org/officeDocument/2006/customXml" ds:itemID="{56ED2FC2-6431-490E-8EEC-B93AE0DE0C52}">
  <ds:schemaRefs>
    <ds:schemaRef ds:uri="ESRI.ArcGIS.Mapping.OfficeIntegration.PowerPointInfo"/>
  </ds:schemaRefs>
</ds:datastoreItem>
</file>

<file path=customXml/itemProps339.xml><?xml version="1.0" encoding="utf-8"?>
<ds:datastoreItem xmlns:ds="http://schemas.openxmlformats.org/officeDocument/2006/customXml" ds:itemID="{069543D8-641F-4BE2-9BCB-E9127D1EF53B}">
  <ds:schemaRefs>
    <ds:schemaRef ds:uri="ESRI.ArcGIS.Mapping.OfficeIntegration.PowerPointInfo"/>
  </ds:schemaRefs>
</ds:datastoreItem>
</file>

<file path=customXml/itemProps34.xml><?xml version="1.0" encoding="utf-8"?>
<ds:datastoreItem xmlns:ds="http://schemas.openxmlformats.org/officeDocument/2006/customXml" ds:itemID="{BAD193D3-0C6C-4766-BE44-2F4A50B1120A}">
  <ds:schemaRefs>
    <ds:schemaRef ds:uri="ESRI.ArcGIS.Mapping.OfficeIntegration.PowerPointInfo"/>
  </ds:schemaRefs>
</ds:datastoreItem>
</file>

<file path=customXml/itemProps340.xml><?xml version="1.0" encoding="utf-8"?>
<ds:datastoreItem xmlns:ds="http://schemas.openxmlformats.org/officeDocument/2006/customXml" ds:itemID="{F3995AF9-AAF4-4A67-88FE-E655491E05BF}">
  <ds:schemaRefs>
    <ds:schemaRef ds:uri="ESRI.ArcGIS.Mapping.OfficeIntegration.PowerPointInfo"/>
  </ds:schemaRefs>
</ds:datastoreItem>
</file>

<file path=customXml/itemProps341.xml><?xml version="1.0" encoding="utf-8"?>
<ds:datastoreItem xmlns:ds="http://schemas.openxmlformats.org/officeDocument/2006/customXml" ds:itemID="{2DD447B7-B9D4-4402-84F3-F8047C3E1DB7}">
  <ds:schemaRefs>
    <ds:schemaRef ds:uri="ESRI.ArcGIS.Mapping.OfficeIntegration.PowerPointInfo"/>
  </ds:schemaRefs>
</ds:datastoreItem>
</file>

<file path=customXml/itemProps342.xml><?xml version="1.0" encoding="utf-8"?>
<ds:datastoreItem xmlns:ds="http://schemas.openxmlformats.org/officeDocument/2006/customXml" ds:itemID="{7D5A8222-5611-491E-8CF9-F338DCDBF3E7}">
  <ds:schemaRefs>
    <ds:schemaRef ds:uri="ESRI.ArcGIS.Mapping.OfficeIntegration.PowerPointInfo"/>
  </ds:schemaRefs>
</ds:datastoreItem>
</file>

<file path=customXml/itemProps343.xml><?xml version="1.0" encoding="utf-8"?>
<ds:datastoreItem xmlns:ds="http://schemas.openxmlformats.org/officeDocument/2006/customXml" ds:itemID="{2938213E-9537-450A-91BA-6E8C3734EFA6}">
  <ds:schemaRefs>
    <ds:schemaRef ds:uri="ESRI.ArcGIS.Mapping.OfficeIntegration.PowerPointInfo"/>
  </ds:schemaRefs>
</ds:datastoreItem>
</file>

<file path=customXml/itemProps344.xml><?xml version="1.0" encoding="utf-8"?>
<ds:datastoreItem xmlns:ds="http://schemas.openxmlformats.org/officeDocument/2006/customXml" ds:itemID="{D3ABBE81-0AEC-4748-BE56-7E37980381E0}">
  <ds:schemaRefs>
    <ds:schemaRef ds:uri="ESRI.ArcGIS.Mapping.OfficeIntegration.PowerPointInfo"/>
  </ds:schemaRefs>
</ds:datastoreItem>
</file>

<file path=customXml/itemProps345.xml><?xml version="1.0" encoding="utf-8"?>
<ds:datastoreItem xmlns:ds="http://schemas.openxmlformats.org/officeDocument/2006/customXml" ds:itemID="{4D185341-875A-4793-84BF-B8BC38A43953}">
  <ds:schemaRefs>
    <ds:schemaRef ds:uri="ESRI.ArcGIS.Mapping.OfficeIntegration.PowerPointInfo"/>
  </ds:schemaRefs>
</ds:datastoreItem>
</file>

<file path=customXml/itemProps346.xml><?xml version="1.0" encoding="utf-8"?>
<ds:datastoreItem xmlns:ds="http://schemas.openxmlformats.org/officeDocument/2006/customXml" ds:itemID="{85FA975D-B169-4C11-9F10-FA53205D94E6}">
  <ds:schemaRefs>
    <ds:schemaRef ds:uri="ESRI.ArcGIS.Mapping.OfficeIntegration.PowerPointInfo"/>
  </ds:schemaRefs>
</ds:datastoreItem>
</file>

<file path=customXml/itemProps347.xml><?xml version="1.0" encoding="utf-8"?>
<ds:datastoreItem xmlns:ds="http://schemas.openxmlformats.org/officeDocument/2006/customXml" ds:itemID="{3EF325EA-D373-440B-AEF3-CB4C741F7717}">
  <ds:schemaRefs>
    <ds:schemaRef ds:uri="ESRI.ArcGIS.Mapping.OfficeIntegration.PowerPointInfo"/>
  </ds:schemaRefs>
</ds:datastoreItem>
</file>

<file path=customXml/itemProps348.xml><?xml version="1.0" encoding="utf-8"?>
<ds:datastoreItem xmlns:ds="http://schemas.openxmlformats.org/officeDocument/2006/customXml" ds:itemID="{02E3D513-457D-49FF-978C-C7915790F070}">
  <ds:schemaRefs>
    <ds:schemaRef ds:uri="ESRI.ArcGIS.Mapping.OfficeIntegration.PowerPointInfo"/>
  </ds:schemaRefs>
</ds:datastoreItem>
</file>

<file path=customXml/itemProps349.xml><?xml version="1.0" encoding="utf-8"?>
<ds:datastoreItem xmlns:ds="http://schemas.openxmlformats.org/officeDocument/2006/customXml" ds:itemID="{93F2AEC5-CFD9-4945-BAE2-43FE991E297E}">
  <ds:schemaRefs>
    <ds:schemaRef ds:uri="ESRI.ArcGIS.Mapping.OfficeIntegration.PowerPointInfo"/>
  </ds:schemaRefs>
</ds:datastoreItem>
</file>

<file path=customXml/itemProps35.xml><?xml version="1.0" encoding="utf-8"?>
<ds:datastoreItem xmlns:ds="http://schemas.openxmlformats.org/officeDocument/2006/customXml" ds:itemID="{3DD0CE45-DFF4-496D-BE1B-1AC59CF66A05}">
  <ds:schemaRefs>
    <ds:schemaRef ds:uri="ESRI.ArcGIS.Mapping.OfficeIntegration.PowerPointInfo"/>
  </ds:schemaRefs>
</ds:datastoreItem>
</file>

<file path=customXml/itemProps350.xml><?xml version="1.0" encoding="utf-8"?>
<ds:datastoreItem xmlns:ds="http://schemas.openxmlformats.org/officeDocument/2006/customXml" ds:itemID="{2D6039D3-BCC7-448D-9FF4-DF14C31B02C9}">
  <ds:schemaRefs>
    <ds:schemaRef ds:uri="ESRI.ArcGIS.Mapping.OfficeIntegration.PowerPointInfo"/>
  </ds:schemaRefs>
</ds:datastoreItem>
</file>

<file path=customXml/itemProps351.xml><?xml version="1.0" encoding="utf-8"?>
<ds:datastoreItem xmlns:ds="http://schemas.openxmlformats.org/officeDocument/2006/customXml" ds:itemID="{9C5455A3-ED4B-4FA2-8242-5C8F84F368C7}">
  <ds:schemaRefs>
    <ds:schemaRef ds:uri="ESRI.ArcGIS.Mapping.OfficeIntegration.PowerPointInfo"/>
  </ds:schemaRefs>
</ds:datastoreItem>
</file>

<file path=customXml/itemProps352.xml><?xml version="1.0" encoding="utf-8"?>
<ds:datastoreItem xmlns:ds="http://schemas.openxmlformats.org/officeDocument/2006/customXml" ds:itemID="{9EB302EB-0E7F-42DC-9FCC-75D65DF44D36}">
  <ds:schemaRefs>
    <ds:schemaRef ds:uri="ESRI.ArcGIS.Mapping.OfficeIntegration.PowerPointInfo"/>
  </ds:schemaRefs>
</ds:datastoreItem>
</file>

<file path=customXml/itemProps353.xml><?xml version="1.0" encoding="utf-8"?>
<ds:datastoreItem xmlns:ds="http://schemas.openxmlformats.org/officeDocument/2006/customXml" ds:itemID="{ECC4D0A9-6467-43E5-93CE-4A7F5369DC5B}">
  <ds:schemaRefs>
    <ds:schemaRef ds:uri="ESRI.ArcGIS.Mapping.OfficeIntegration.PowerPointInfo"/>
  </ds:schemaRefs>
</ds:datastoreItem>
</file>

<file path=customXml/itemProps354.xml><?xml version="1.0" encoding="utf-8"?>
<ds:datastoreItem xmlns:ds="http://schemas.openxmlformats.org/officeDocument/2006/customXml" ds:itemID="{C604E821-E854-4EC2-BDEA-6F41330F1A3C}">
  <ds:schemaRefs>
    <ds:schemaRef ds:uri="ESRI.ArcGIS.Mapping.OfficeIntegration.PowerPointInfo"/>
  </ds:schemaRefs>
</ds:datastoreItem>
</file>

<file path=customXml/itemProps355.xml><?xml version="1.0" encoding="utf-8"?>
<ds:datastoreItem xmlns:ds="http://schemas.openxmlformats.org/officeDocument/2006/customXml" ds:itemID="{6EEA6BD3-FB72-4487-A3BD-68162533E131}">
  <ds:schemaRefs>
    <ds:schemaRef ds:uri="ESRI.ArcGIS.Mapping.OfficeIntegration.PowerPointInfo"/>
  </ds:schemaRefs>
</ds:datastoreItem>
</file>

<file path=customXml/itemProps356.xml><?xml version="1.0" encoding="utf-8"?>
<ds:datastoreItem xmlns:ds="http://schemas.openxmlformats.org/officeDocument/2006/customXml" ds:itemID="{B5573272-E699-480F-B461-F2633EA80012}">
  <ds:schemaRefs>
    <ds:schemaRef ds:uri="ESRI.ArcGIS.Mapping.OfficeIntegration.PowerPointInfo"/>
  </ds:schemaRefs>
</ds:datastoreItem>
</file>

<file path=customXml/itemProps357.xml><?xml version="1.0" encoding="utf-8"?>
<ds:datastoreItem xmlns:ds="http://schemas.openxmlformats.org/officeDocument/2006/customXml" ds:itemID="{08FB3701-6A66-481A-8230-18053BB861AF}">
  <ds:schemaRefs>
    <ds:schemaRef ds:uri="ESRI.ArcGIS.Mapping.OfficeIntegration.PowerPointInfo"/>
  </ds:schemaRefs>
</ds:datastoreItem>
</file>

<file path=customXml/itemProps358.xml><?xml version="1.0" encoding="utf-8"?>
<ds:datastoreItem xmlns:ds="http://schemas.openxmlformats.org/officeDocument/2006/customXml" ds:itemID="{C0F05E12-87AE-4A82-A9B6-F0385169D4B9}">
  <ds:schemaRefs>
    <ds:schemaRef ds:uri="ESRI.ArcGIS.Mapping.OfficeIntegration.PowerPointInfo"/>
  </ds:schemaRefs>
</ds:datastoreItem>
</file>

<file path=customXml/itemProps359.xml><?xml version="1.0" encoding="utf-8"?>
<ds:datastoreItem xmlns:ds="http://schemas.openxmlformats.org/officeDocument/2006/customXml" ds:itemID="{6EE4D4E8-2594-4161-8D36-0F2E75EE9EF7}">
  <ds:schemaRefs>
    <ds:schemaRef ds:uri="ESRI.ArcGIS.Mapping.OfficeIntegration.PowerPointInfo"/>
  </ds:schemaRefs>
</ds:datastoreItem>
</file>

<file path=customXml/itemProps36.xml><?xml version="1.0" encoding="utf-8"?>
<ds:datastoreItem xmlns:ds="http://schemas.openxmlformats.org/officeDocument/2006/customXml" ds:itemID="{2B84D7CE-4776-4B89-91FC-37BBF6D2AEF9}">
  <ds:schemaRefs>
    <ds:schemaRef ds:uri="ESRI.ArcGIS.Mapping.OfficeIntegration.PowerPointInfo"/>
  </ds:schemaRefs>
</ds:datastoreItem>
</file>

<file path=customXml/itemProps360.xml><?xml version="1.0" encoding="utf-8"?>
<ds:datastoreItem xmlns:ds="http://schemas.openxmlformats.org/officeDocument/2006/customXml" ds:itemID="{227561BE-0473-4166-97E3-A7D8A7F10E81}">
  <ds:schemaRefs>
    <ds:schemaRef ds:uri="ESRI.ArcGIS.Mapping.OfficeIntegration.PowerPointInfo"/>
  </ds:schemaRefs>
</ds:datastoreItem>
</file>

<file path=customXml/itemProps361.xml><?xml version="1.0" encoding="utf-8"?>
<ds:datastoreItem xmlns:ds="http://schemas.openxmlformats.org/officeDocument/2006/customXml" ds:itemID="{AF99644E-AF88-488D-91C9-FF6742B5BA71}">
  <ds:schemaRefs>
    <ds:schemaRef ds:uri="ESRI.ArcGIS.Mapping.OfficeIntegration.PowerPointInfo"/>
  </ds:schemaRefs>
</ds:datastoreItem>
</file>

<file path=customXml/itemProps362.xml><?xml version="1.0" encoding="utf-8"?>
<ds:datastoreItem xmlns:ds="http://schemas.openxmlformats.org/officeDocument/2006/customXml" ds:itemID="{96AD9F51-D53B-4A9C-BC2F-3E3A3C9B9642}">
  <ds:schemaRefs>
    <ds:schemaRef ds:uri="ESRI.ArcGIS.Mapping.OfficeIntegration.PowerPointInfo"/>
  </ds:schemaRefs>
</ds:datastoreItem>
</file>

<file path=customXml/itemProps363.xml><?xml version="1.0" encoding="utf-8"?>
<ds:datastoreItem xmlns:ds="http://schemas.openxmlformats.org/officeDocument/2006/customXml" ds:itemID="{F63217D4-11C4-4631-8645-10D691E519AA}">
  <ds:schemaRefs>
    <ds:schemaRef ds:uri="ESRI.ArcGIS.Mapping.OfficeIntegration.PowerPointInfo"/>
  </ds:schemaRefs>
</ds:datastoreItem>
</file>

<file path=customXml/itemProps364.xml><?xml version="1.0" encoding="utf-8"?>
<ds:datastoreItem xmlns:ds="http://schemas.openxmlformats.org/officeDocument/2006/customXml" ds:itemID="{68B602B5-C690-4DC9-84A9-6A20B3A3A294}">
  <ds:schemaRefs>
    <ds:schemaRef ds:uri="ESRI.ArcGIS.Mapping.OfficeIntegration.PowerPointInfo"/>
  </ds:schemaRefs>
</ds:datastoreItem>
</file>

<file path=customXml/itemProps365.xml><?xml version="1.0" encoding="utf-8"?>
<ds:datastoreItem xmlns:ds="http://schemas.openxmlformats.org/officeDocument/2006/customXml" ds:itemID="{6A1436B9-003E-486A-892C-15FF136551F2}">
  <ds:schemaRefs>
    <ds:schemaRef ds:uri="ESRI.ArcGIS.Mapping.OfficeIntegration.PowerPointInfo"/>
  </ds:schemaRefs>
</ds:datastoreItem>
</file>

<file path=customXml/itemProps366.xml><?xml version="1.0" encoding="utf-8"?>
<ds:datastoreItem xmlns:ds="http://schemas.openxmlformats.org/officeDocument/2006/customXml" ds:itemID="{92063700-77FD-40DB-9F78-19B8F16BC54E}">
  <ds:schemaRefs>
    <ds:schemaRef ds:uri="ESRI.ArcGIS.Mapping.OfficeIntegration.PowerPointInfo"/>
  </ds:schemaRefs>
</ds:datastoreItem>
</file>

<file path=customXml/itemProps367.xml><?xml version="1.0" encoding="utf-8"?>
<ds:datastoreItem xmlns:ds="http://schemas.openxmlformats.org/officeDocument/2006/customXml" ds:itemID="{69A3ECA8-623E-4495-948C-F72740F73487}">
  <ds:schemaRefs>
    <ds:schemaRef ds:uri="ESRI.ArcGIS.Mapping.OfficeIntegration.PowerPointInfo"/>
  </ds:schemaRefs>
</ds:datastoreItem>
</file>

<file path=customXml/itemProps368.xml><?xml version="1.0" encoding="utf-8"?>
<ds:datastoreItem xmlns:ds="http://schemas.openxmlformats.org/officeDocument/2006/customXml" ds:itemID="{A48D6C29-86C4-4FBF-84CD-48DA14039595}">
  <ds:schemaRefs>
    <ds:schemaRef ds:uri="ESRI.ArcGIS.Mapping.OfficeIntegration.PowerPointInfo"/>
  </ds:schemaRefs>
</ds:datastoreItem>
</file>

<file path=customXml/itemProps369.xml><?xml version="1.0" encoding="utf-8"?>
<ds:datastoreItem xmlns:ds="http://schemas.openxmlformats.org/officeDocument/2006/customXml" ds:itemID="{5414A3CA-F69C-4190-A6A2-ACB7F6D302FE}">
  <ds:schemaRefs>
    <ds:schemaRef ds:uri="ESRI.ArcGIS.Mapping.OfficeIntegration.PowerPointInfo"/>
  </ds:schemaRefs>
</ds:datastoreItem>
</file>

<file path=customXml/itemProps37.xml><?xml version="1.0" encoding="utf-8"?>
<ds:datastoreItem xmlns:ds="http://schemas.openxmlformats.org/officeDocument/2006/customXml" ds:itemID="{CC4A44A1-9C71-443C-AB25-1A5FA4A649C0}">
  <ds:schemaRefs>
    <ds:schemaRef ds:uri="ESRI.ArcGIS.Mapping.OfficeIntegration.PowerPointInfo"/>
  </ds:schemaRefs>
</ds:datastoreItem>
</file>

<file path=customXml/itemProps370.xml><?xml version="1.0" encoding="utf-8"?>
<ds:datastoreItem xmlns:ds="http://schemas.openxmlformats.org/officeDocument/2006/customXml" ds:itemID="{3007CC1B-18C2-4671-8154-1C138D8E9658}">
  <ds:schemaRefs>
    <ds:schemaRef ds:uri="ESRI.ArcGIS.Mapping.OfficeIntegration.PowerPointInfo"/>
  </ds:schemaRefs>
</ds:datastoreItem>
</file>

<file path=customXml/itemProps371.xml><?xml version="1.0" encoding="utf-8"?>
<ds:datastoreItem xmlns:ds="http://schemas.openxmlformats.org/officeDocument/2006/customXml" ds:itemID="{AD03BE23-9839-47F5-A369-4D87398E31C7}">
  <ds:schemaRefs>
    <ds:schemaRef ds:uri="ESRI.ArcGIS.Mapping.OfficeIntegration.PowerPointInfo"/>
  </ds:schemaRefs>
</ds:datastoreItem>
</file>

<file path=customXml/itemProps372.xml><?xml version="1.0" encoding="utf-8"?>
<ds:datastoreItem xmlns:ds="http://schemas.openxmlformats.org/officeDocument/2006/customXml" ds:itemID="{D89A3786-B7D8-4D6A-8CDE-89BB2B8E7717}">
  <ds:schemaRefs>
    <ds:schemaRef ds:uri="ESRI.ArcGIS.Mapping.OfficeIntegration.PowerPointInfo"/>
  </ds:schemaRefs>
</ds:datastoreItem>
</file>

<file path=customXml/itemProps373.xml><?xml version="1.0" encoding="utf-8"?>
<ds:datastoreItem xmlns:ds="http://schemas.openxmlformats.org/officeDocument/2006/customXml" ds:itemID="{E87B3375-6026-4F12-9D84-7A41E3B8BD25}">
  <ds:schemaRefs>
    <ds:schemaRef ds:uri="ESRI.ArcGIS.Mapping.OfficeIntegration.PowerPointInfo"/>
  </ds:schemaRefs>
</ds:datastoreItem>
</file>

<file path=customXml/itemProps374.xml><?xml version="1.0" encoding="utf-8"?>
<ds:datastoreItem xmlns:ds="http://schemas.openxmlformats.org/officeDocument/2006/customXml" ds:itemID="{F1777BC6-E447-4F74-A84D-4DFDAF4B5AAC}">
  <ds:schemaRefs>
    <ds:schemaRef ds:uri="ESRI.ArcGIS.Mapping.OfficeIntegration.PowerPointInfo"/>
  </ds:schemaRefs>
</ds:datastoreItem>
</file>

<file path=customXml/itemProps375.xml><?xml version="1.0" encoding="utf-8"?>
<ds:datastoreItem xmlns:ds="http://schemas.openxmlformats.org/officeDocument/2006/customXml" ds:itemID="{C7DA88C7-2474-48F1-A7B5-2F0C8BA7460D}">
  <ds:schemaRefs>
    <ds:schemaRef ds:uri="ESRI.ArcGIS.Mapping.OfficeIntegration.PowerPointInfo"/>
  </ds:schemaRefs>
</ds:datastoreItem>
</file>

<file path=customXml/itemProps376.xml><?xml version="1.0" encoding="utf-8"?>
<ds:datastoreItem xmlns:ds="http://schemas.openxmlformats.org/officeDocument/2006/customXml" ds:itemID="{1829DD2F-9D7F-40E3-8E8C-64192A5CD351}">
  <ds:schemaRefs>
    <ds:schemaRef ds:uri="ESRI.ArcGIS.Mapping.OfficeIntegration.PowerPointInfo"/>
  </ds:schemaRefs>
</ds:datastoreItem>
</file>

<file path=customXml/itemProps377.xml><?xml version="1.0" encoding="utf-8"?>
<ds:datastoreItem xmlns:ds="http://schemas.openxmlformats.org/officeDocument/2006/customXml" ds:itemID="{5ED089CC-2105-4C41-B4A2-30C3E8A9DCC7}">
  <ds:schemaRefs>
    <ds:schemaRef ds:uri="ESRI.ArcGIS.Mapping.OfficeIntegration.PowerPointInfo"/>
  </ds:schemaRefs>
</ds:datastoreItem>
</file>

<file path=customXml/itemProps378.xml><?xml version="1.0" encoding="utf-8"?>
<ds:datastoreItem xmlns:ds="http://schemas.openxmlformats.org/officeDocument/2006/customXml" ds:itemID="{BA98A902-027A-4A42-94F5-FC235A640889}">
  <ds:schemaRefs>
    <ds:schemaRef ds:uri="ESRI.ArcGIS.Mapping.OfficeIntegration.PowerPointInfo"/>
  </ds:schemaRefs>
</ds:datastoreItem>
</file>

<file path=customXml/itemProps379.xml><?xml version="1.0" encoding="utf-8"?>
<ds:datastoreItem xmlns:ds="http://schemas.openxmlformats.org/officeDocument/2006/customXml" ds:itemID="{575A4753-10D4-4B10-ACB6-7287347AC4BA}">
  <ds:schemaRefs>
    <ds:schemaRef ds:uri="ESRI.ArcGIS.Mapping.OfficeIntegration.PowerPointInfo"/>
  </ds:schemaRefs>
</ds:datastoreItem>
</file>

<file path=customXml/itemProps38.xml><?xml version="1.0" encoding="utf-8"?>
<ds:datastoreItem xmlns:ds="http://schemas.openxmlformats.org/officeDocument/2006/customXml" ds:itemID="{A75CF036-0384-403C-96C7-90ABC02E7E44}">
  <ds:schemaRefs>
    <ds:schemaRef ds:uri="ESRI.ArcGIS.Mapping.OfficeIntegration.PowerPointInfo"/>
  </ds:schemaRefs>
</ds:datastoreItem>
</file>

<file path=customXml/itemProps380.xml><?xml version="1.0" encoding="utf-8"?>
<ds:datastoreItem xmlns:ds="http://schemas.openxmlformats.org/officeDocument/2006/customXml" ds:itemID="{EEA669FE-3178-4971-8E27-D472CF6DA90E}">
  <ds:schemaRefs>
    <ds:schemaRef ds:uri="ESRI.ArcGIS.Mapping.OfficeIntegration.PowerPointInfo"/>
  </ds:schemaRefs>
</ds:datastoreItem>
</file>

<file path=customXml/itemProps381.xml><?xml version="1.0" encoding="utf-8"?>
<ds:datastoreItem xmlns:ds="http://schemas.openxmlformats.org/officeDocument/2006/customXml" ds:itemID="{9DD4A00B-A70D-4A03-81DE-013DF81A1E83}">
  <ds:schemaRefs>
    <ds:schemaRef ds:uri="ESRI.ArcGIS.Mapping.OfficeIntegration.PowerPointInfo"/>
  </ds:schemaRefs>
</ds:datastoreItem>
</file>

<file path=customXml/itemProps382.xml><?xml version="1.0" encoding="utf-8"?>
<ds:datastoreItem xmlns:ds="http://schemas.openxmlformats.org/officeDocument/2006/customXml" ds:itemID="{8A01544B-6D00-4F7B-A482-0BB1795F76B8}">
  <ds:schemaRefs>
    <ds:schemaRef ds:uri="ESRI.ArcGIS.Mapping.OfficeIntegration.PowerPointInfo"/>
  </ds:schemaRefs>
</ds:datastoreItem>
</file>

<file path=customXml/itemProps383.xml><?xml version="1.0" encoding="utf-8"?>
<ds:datastoreItem xmlns:ds="http://schemas.openxmlformats.org/officeDocument/2006/customXml" ds:itemID="{DEF20420-230B-4878-88C4-C25835DDD2C8}">
  <ds:schemaRefs>
    <ds:schemaRef ds:uri="ESRI.ArcGIS.Mapping.OfficeIntegration.PowerPointInfo"/>
  </ds:schemaRefs>
</ds:datastoreItem>
</file>

<file path=customXml/itemProps384.xml><?xml version="1.0" encoding="utf-8"?>
<ds:datastoreItem xmlns:ds="http://schemas.openxmlformats.org/officeDocument/2006/customXml" ds:itemID="{A79578AC-CAC2-4DD7-9DD4-7FB3D849E5CC}">
  <ds:schemaRefs>
    <ds:schemaRef ds:uri="ESRI.ArcGIS.Mapping.OfficeIntegration.PowerPointInfo"/>
  </ds:schemaRefs>
</ds:datastoreItem>
</file>

<file path=customXml/itemProps385.xml><?xml version="1.0" encoding="utf-8"?>
<ds:datastoreItem xmlns:ds="http://schemas.openxmlformats.org/officeDocument/2006/customXml" ds:itemID="{F4AD6E57-3773-42CC-9377-052226371856}">
  <ds:schemaRefs>
    <ds:schemaRef ds:uri="ESRI.ArcGIS.Mapping.OfficeIntegration.PowerPointInfo"/>
  </ds:schemaRefs>
</ds:datastoreItem>
</file>

<file path=customXml/itemProps386.xml><?xml version="1.0" encoding="utf-8"?>
<ds:datastoreItem xmlns:ds="http://schemas.openxmlformats.org/officeDocument/2006/customXml" ds:itemID="{5E39D208-BF6F-4771-8B28-AEAF201DA46D}">
  <ds:schemaRefs>
    <ds:schemaRef ds:uri="ESRI.ArcGIS.Mapping.OfficeIntegration.PowerPointInfo"/>
  </ds:schemaRefs>
</ds:datastoreItem>
</file>

<file path=customXml/itemProps387.xml><?xml version="1.0" encoding="utf-8"?>
<ds:datastoreItem xmlns:ds="http://schemas.openxmlformats.org/officeDocument/2006/customXml" ds:itemID="{9B0DF1D7-612F-44DA-BDE4-9C7DDF4B3669}">
  <ds:schemaRefs>
    <ds:schemaRef ds:uri="ESRI.ArcGIS.Mapping.OfficeIntegration.PowerPointInfo"/>
  </ds:schemaRefs>
</ds:datastoreItem>
</file>

<file path=customXml/itemProps388.xml><?xml version="1.0" encoding="utf-8"?>
<ds:datastoreItem xmlns:ds="http://schemas.openxmlformats.org/officeDocument/2006/customXml" ds:itemID="{FD18464A-0977-42A7-9777-A1FDB292CB60}">
  <ds:schemaRefs>
    <ds:schemaRef ds:uri="ESRI.ArcGIS.Mapping.OfficeIntegration.PowerPointInfo"/>
  </ds:schemaRefs>
</ds:datastoreItem>
</file>

<file path=customXml/itemProps39.xml><?xml version="1.0" encoding="utf-8"?>
<ds:datastoreItem xmlns:ds="http://schemas.openxmlformats.org/officeDocument/2006/customXml" ds:itemID="{B96E7362-F267-4A03-BF18-30DC9A4C304F}">
  <ds:schemaRefs>
    <ds:schemaRef ds:uri="ESRI.ArcGIS.Mapping.OfficeIntegration.PowerPointInfo"/>
  </ds:schemaRefs>
</ds:datastoreItem>
</file>

<file path=customXml/itemProps4.xml><?xml version="1.0" encoding="utf-8"?>
<ds:datastoreItem xmlns:ds="http://schemas.openxmlformats.org/officeDocument/2006/customXml" ds:itemID="{C88829A6-A1DC-4031-8D75-458F4D67B359}">
  <ds:schemaRefs>
    <ds:schemaRef ds:uri="ESRI.ArcGIS.Mapping.OfficeIntegration.PowerPointInfo"/>
  </ds:schemaRefs>
</ds:datastoreItem>
</file>

<file path=customXml/itemProps40.xml><?xml version="1.0" encoding="utf-8"?>
<ds:datastoreItem xmlns:ds="http://schemas.openxmlformats.org/officeDocument/2006/customXml" ds:itemID="{30F59972-A41D-4C7C-99FF-D3E8CB489C23}">
  <ds:schemaRefs>
    <ds:schemaRef ds:uri="ESRI.ArcGIS.Mapping.OfficeIntegration.PowerPointInfo"/>
  </ds:schemaRefs>
</ds:datastoreItem>
</file>

<file path=customXml/itemProps41.xml><?xml version="1.0" encoding="utf-8"?>
<ds:datastoreItem xmlns:ds="http://schemas.openxmlformats.org/officeDocument/2006/customXml" ds:itemID="{74D49EE3-C043-4C63-9AF9-1DB6D5B445E8}">
  <ds:schemaRefs>
    <ds:schemaRef ds:uri="ESRI.ArcGIS.Mapping.OfficeIntegration.PowerPointInfo"/>
  </ds:schemaRefs>
</ds:datastoreItem>
</file>

<file path=customXml/itemProps42.xml><?xml version="1.0" encoding="utf-8"?>
<ds:datastoreItem xmlns:ds="http://schemas.openxmlformats.org/officeDocument/2006/customXml" ds:itemID="{75207D0C-B335-4D90-B863-6C7FC8967A0E}">
  <ds:schemaRefs>
    <ds:schemaRef ds:uri="ESRI.ArcGIS.Mapping.OfficeIntegration.PowerPointInfo"/>
  </ds:schemaRefs>
</ds:datastoreItem>
</file>

<file path=customXml/itemProps43.xml><?xml version="1.0" encoding="utf-8"?>
<ds:datastoreItem xmlns:ds="http://schemas.openxmlformats.org/officeDocument/2006/customXml" ds:itemID="{323186AE-82FF-41C5-9DBA-9527CC14B502}">
  <ds:schemaRefs>
    <ds:schemaRef ds:uri="ESRI.ArcGIS.Mapping.OfficeIntegration.PowerPointInfo"/>
  </ds:schemaRefs>
</ds:datastoreItem>
</file>

<file path=customXml/itemProps44.xml><?xml version="1.0" encoding="utf-8"?>
<ds:datastoreItem xmlns:ds="http://schemas.openxmlformats.org/officeDocument/2006/customXml" ds:itemID="{92DE5FE1-0DF2-40DC-BE79-412B2A3500AC}">
  <ds:schemaRefs>
    <ds:schemaRef ds:uri="ESRI.ArcGIS.Mapping.OfficeIntegration.PowerPointInfo"/>
  </ds:schemaRefs>
</ds:datastoreItem>
</file>

<file path=customXml/itemProps45.xml><?xml version="1.0" encoding="utf-8"?>
<ds:datastoreItem xmlns:ds="http://schemas.openxmlformats.org/officeDocument/2006/customXml" ds:itemID="{ACEC8370-AAA7-4D65-A591-58435B2DBF75}">
  <ds:schemaRefs>
    <ds:schemaRef ds:uri="ESRI.ArcGIS.Mapping.OfficeIntegration.PowerPointInfo"/>
  </ds:schemaRefs>
</ds:datastoreItem>
</file>

<file path=customXml/itemProps46.xml><?xml version="1.0" encoding="utf-8"?>
<ds:datastoreItem xmlns:ds="http://schemas.openxmlformats.org/officeDocument/2006/customXml" ds:itemID="{0EA03E05-B1B3-4C2F-ACA9-73EC40B20A54}">
  <ds:schemaRefs>
    <ds:schemaRef ds:uri="ESRI.ArcGIS.Mapping.OfficeIntegration.PowerPointInfo"/>
  </ds:schemaRefs>
</ds:datastoreItem>
</file>

<file path=customXml/itemProps47.xml><?xml version="1.0" encoding="utf-8"?>
<ds:datastoreItem xmlns:ds="http://schemas.openxmlformats.org/officeDocument/2006/customXml" ds:itemID="{7A207673-D38A-470B-9534-0465910761E1}">
  <ds:schemaRefs>
    <ds:schemaRef ds:uri="ESRI.ArcGIS.Mapping.OfficeIntegration.PowerPointInfo"/>
  </ds:schemaRefs>
</ds:datastoreItem>
</file>

<file path=customXml/itemProps48.xml><?xml version="1.0" encoding="utf-8"?>
<ds:datastoreItem xmlns:ds="http://schemas.openxmlformats.org/officeDocument/2006/customXml" ds:itemID="{0663F4D1-FE10-4076-B46B-332C2284F833}">
  <ds:schemaRefs>
    <ds:schemaRef ds:uri="ESRI.ArcGIS.Mapping.OfficeIntegration.PowerPointInfo"/>
  </ds:schemaRefs>
</ds:datastoreItem>
</file>

<file path=customXml/itemProps49.xml><?xml version="1.0" encoding="utf-8"?>
<ds:datastoreItem xmlns:ds="http://schemas.openxmlformats.org/officeDocument/2006/customXml" ds:itemID="{01D996BE-1744-45C0-9616-04286D45A53E}">
  <ds:schemaRefs>
    <ds:schemaRef ds:uri="ESRI.ArcGIS.Mapping.OfficeIntegration.PowerPointInfo"/>
  </ds:schemaRefs>
</ds:datastoreItem>
</file>

<file path=customXml/itemProps5.xml><?xml version="1.0" encoding="utf-8"?>
<ds:datastoreItem xmlns:ds="http://schemas.openxmlformats.org/officeDocument/2006/customXml" ds:itemID="{A2EA6C64-4461-4399-A0A3-981E8CEC558F}">
  <ds:schemaRefs>
    <ds:schemaRef ds:uri="ESRI.ArcGIS.Mapping.OfficeIntegration.PowerPointInfo"/>
  </ds:schemaRefs>
</ds:datastoreItem>
</file>

<file path=customXml/itemProps50.xml><?xml version="1.0" encoding="utf-8"?>
<ds:datastoreItem xmlns:ds="http://schemas.openxmlformats.org/officeDocument/2006/customXml" ds:itemID="{E86DCD58-D64D-4200-909A-E1E752FDB9BA}">
  <ds:schemaRefs>
    <ds:schemaRef ds:uri="ESRI.ArcGIS.Mapping.OfficeIntegration.PowerPointInfo"/>
  </ds:schemaRefs>
</ds:datastoreItem>
</file>

<file path=customXml/itemProps51.xml><?xml version="1.0" encoding="utf-8"?>
<ds:datastoreItem xmlns:ds="http://schemas.openxmlformats.org/officeDocument/2006/customXml" ds:itemID="{4F51293C-D62B-4F75-94E1-FC8C38AFA745}">
  <ds:schemaRefs>
    <ds:schemaRef ds:uri="ESRI.ArcGIS.Mapping.OfficeIntegration.PowerPointInfo"/>
  </ds:schemaRefs>
</ds:datastoreItem>
</file>

<file path=customXml/itemProps52.xml><?xml version="1.0" encoding="utf-8"?>
<ds:datastoreItem xmlns:ds="http://schemas.openxmlformats.org/officeDocument/2006/customXml" ds:itemID="{E69B742E-9C1F-4235-961F-D2F044E15C66}">
  <ds:schemaRefs>
    <ds:schemaRef ds:uri="ESRI.ArcGIS.Mapping.OfficeIntegration.PowerPointInfo"/>
  </ds:schemaRefs>
</ds:datastoreItem>
</file>

<file path=customXml/itemProps53.xml><?xml version="1.0" encoding="utf-8"?>
<ds:datastoreItem xmlns:ds="http://schemas.openxmlformats.org/officeDocument/2006/customXml" ds:itemID="{750A033B-FDB5-46A5-84AC-0A9AD6258731}">
  <ds:schemaRefs>
    <ds:schemaRef ds:uri="ESRI.ArcGIS.Mapping.OfficeIntegration.PowerPointInfo"/>
  </ds:schemaRefs>
</ds:datastoreItem>
</file>

<file path=customXml/itemProps54.xml><?xml version="1.0" encoding="utf-8"?>
<ds:datastoreItem xmlns:ds="http://schemas.openxmlformats.org/officeDocument/2006/customXml" ds:itemID="{A932470D-AB0C-4383-AE57-FDE95AB33204}">
  <ds:schemaRefs>
    <ds:schemaRef ds:uri="ESRI.ArcGIS.Mapping.OfficeIntegration.PowerPointInfo"/>
  </ds:schemaRefs>
</ds:datastoreItem>
</file>

<file path=customXml/itemProps55.xml><?xml version="1.0" encoding="utf-8"?>
<ds:datastoreItem xmlns:ds="http://schemas.openxmlformats.org/officeDocument/2006/customXml" ds:itemID="{ED6C2E66-6D50-4136-A34E-AA08DE20A3A1}">
  <ds:schemaRefs>
    <ds:schemaRef ds:uri="ESRI.ArcGIS.Mapping.OfficeIntegration.PowerPointInfo"/>
  </ds:schemaRefs>
</ds:datastoreItem>
</file>

<file path=customXml/itemProps56.xml><?xml version="1.0" encoding="utf-8"?>
<ds:datastoreItem xmlns:ds="http://schemas.openxmlformats.org/officeDocument/2006/customXml" ds:itemID="{D617F012-DD0D-4FFA-9958-DA0D25FD7196}">
  <ds:schemaRefs>
    <ds:schemaRef ds:uri="ESRI.ArcGIS.Mapping.OfficeIntegration.PowerPointInfo"/>
  </ds:schemaRefs>
</ds:datastoreItem>
</file>

<file path=customXml/itemProps57.xml><?xml version="1.0" encoding="utf-8"?>
<ds:datastoreItem xmlns:ds="http://schemas.openxmlformats.org/officeDocument/2006/customXml" ds:itemID="{3AB77974-DE99-4271-AEE6-F5015643F01B}">
  <ds:schemaRefs>
    <ds:schemaRef ds:uri="ESRI.ArcGIS.Mapping.OfficeIntegration.PowerPointInfo"/>
  </ds:schemaRefs>
</ds:datastoreItem>
</file>

<file path=customXml/itemProps58.xml><?xml version="1.0" encoding="utf-8"?>
<ds:datastoreItem xmlns:ds="http://schemas.openxmlformats.org/officeDocument/2006/customXml" ds:itemID="{557574F2-C08F-45FF-946A-FE3807B9DE23}">
  <ds:schemaRefs>
    <ds:schemaRef ds:uri="ESRI.ArcGIS.Mapping.OfficeIntegration.PowerPointInfo"/>
  </ds:schemaRefs>
</ds:datastoreItem>
</file>

<file path=customXml/itemProps59.xml><?xml version="1.0" encoding="utf-8"?>
<ds:datastoreItem xmlns:ds="http://schemas.openxmlformats.org/officeDocument/2006/customXml" ds:itemID="{46373A28-1B5E-476C-8320-85A642C843CA}">
  <ds:schemaRefs>
    <ds:schemaRef ds:uri="ESRI.ArcGIS.Mapping.OfficeIntegration.PowerPointInfo"/>
  </ds:schemaRefs>
</ds:datastoreItem>
</file>

<file path=customXml/itemProps6.xml><?xml version="1.0" encoding="utf-8"?>
<ds:datastoreItem xmlns:ds="http://schemas.openxmlformats.org/officeDocument/2006/customXml" ds:itemID="{6169AFA0-50B0-470A-ADA7-0A00DA5EA511}">
  <ds:schemaRefs>
    <ds:schemaRef ds:uri="ESRI.ArcGIS.Mapping.OfficeIntegration.PowerPointInfo"/>
  </ds:schemaRefs>
</ds:datastoreItem>
</file>

<file path=customXml/itemProps60.xml><?xml version="1.0" encoding="utf-8"?>
<ds:datastoreItem xmlns:ds="http://schemas.openxmlformats.org/officeDocument/2006/customXml" ds:itemID="{87F64A77-87F4-4DAC-9C09-B3DFD4D1FCE4}">
  <ds:schemaRefs>
    <ds:schemaRef ds:uri="ESRI.ArcGIS.Mapping.OfficeIntegration.PowerPointInfo"/>
  </ds:schemaRefs>
</ds:datastoreItem>
</file>

<file path=customXml/itemProps61.xml><?xml version="1.0" encoding="utf-8"?>
<ds:datastoreItem xmlns:ds="http://schemas.openxmlformats.org/officeDocument/2006/customXml" ds:itemID="{C60EB55A-204D-4EEF-B5D3-8C0868A28531}">
  <ds:schemaRefs>
    <ds:schemaRef ds:uri="ESRI.ArcGIS.Mapping.OfficeIntegration.PowerPointInfo"/>
  </ds:schemaRefs>
</ds:datastoreItem>
</file>

<file path=customXml/itemProps62.xml><?xml version="1.0" encoding="utf-8"?>
<ds:datastoreItem xmlns:ds="http://schemas.openxmlformats.org/officeDocument/2006/customXml" ds:itemID="{57DD3F58-EF67-4B97-B68A-B72AB87231A7}">
  <ds:schemaRefs>
    <ds:schemaRef ds:uri="ESRI.ArcGIS.Mapping.OfficeIntegration.PowerPointInfo"/>
  </ds:schemaRefs>
</ds:datastoreItem>
</file>

<file path=customXml/itemProps63.xml><?xml version="1.0" encoding="utf-8"?>
<ds:datastoreItem xmlns:ds="http://schemas.openxmlformats.org/officeDocument/2006/customXml" ds:itemID="{B0302866-7A7E-4957-BB53-8306305E8A29}">
  <ds:schemaRefs>
    <ds:schemaRef ds:uri="ESRI.ArcGIS.Mapping.OfficeIntegration.PowerPointInfo"/>
  </ds:schemaRefs>
</ds:datastoreItem>
</file>

<file path=customXml/itemProps64.xml><?xml version="1.0" encoding="utf-8"?>
<ds:datastoreItem xmlns:ds="http://schemas.openxmlformats.org/officeDocument/2006/customXml" ds:itemID="{FB406C42-1558-4627-B167-C422EEBD91A7}">
  <ds:schemaRefs>
    <ds:schemaRef ds:uri="ESRI.ArcGIS.Mapping.OfficeIntegration.PowerPointInfo"/>
  </ds:schemaRefs>
</ds:datastoreItem>
</file>

<file path=customXml/itemProps65.xml><?xml version="1.0" encoding="utf-8"?>
<ds:datastoreItem xmlns:ds="http://schemas.openxmlformats.org/officeDocument/2006/customXml" ds:itemID="{EF2A05D2-FD46-482E-B9D4-C69928320F8D}">
  <ds:schemaRefs>
    <ds:schemaRef ds:uri="ESRI.ArcGIS.Mapping.OfficeIntegration.PowerPointInfo"/>
  </ds:schemaRefs>
</ds:datastoreItem>
</file>

<file path=customXml/itemProps66.xml><?xml version="1.0" encoding="utf-8"?>
<ds:datastoreItem xmlns:ds="http://schemas.openxmlformats.org/officeDocument/2006/customXml" ds:itemID="{43BB9D3A-98DF-487C-A853-42F20B92E500}">
  <ds:schemaRefs>
    <ds:schemaRef ds:uri="ESRI.ArcGIS.Mapping.OfficeIntegration.PowerPointInfo"/>
  </ds:schemaRefs>
</ds:datastoreItem>
</file>

<file path=customXml/itemProps67.xml><?xml version="1.0" encoding="utf-8"?>
<ds:datastoreItem xmlns:ds="http://schemas.openxmlformats.org/officeDocument/2006/customXml" ds:itemID="{4EC179E3-D911-487E-90E7-0719595C7E97}">
  <ds:schemaRefs>
    <ds:schemaRef ds:uri="ESRI.ArcGIS.Mapping.OfficeIntegration.PowerPointInfo"/>
  </ds:schemaRefs>
</ds:datastoreItem>
</file>

<file path=customXml/itemProps68.xml><?xml version="1.0" encoding="utf-8"?>
<ds:datastoreItem xmlns:ds="http://schemas.openxmlformats.org/officeDocument/2006/customXml" ds:itemID="{E8A0F526-05A8-4758-AE4E-6FEA4CCD99D8}">
  <ds:schemaRefs>
    <ds:schemaRef ds:uri="ESRI.ArcGIS.Mapping.OfficeIntegration.PowerPointInfo"/>
  </ds:schemaRefs>
</ds:datastoreItem>
</file>

<file path=customXml/itemProps69.xml><?xml version="1.0" encoding="utf-8"?>
<ds:datastoreItem xmlns:ds="http://schemas.openxmlformats.org/officeDocument/2006/customXml" ds:itemID="{8C4EFB87-3ABB-4651-A821-D9975A05E814}">
  <ds:schemaRefs>
    <ds:schemaRef ds:uri="ESRI.ArcGIS.Mapping.OfficeIntegration.PowerPointInfo"/>
  </ds:schemaRefs>
</ds:datastoreItem>
</file>

<file path=customXml/itemProps7.xml><?xml version="1.0" encoding="utf-8"?>
<ds:datastoreItem xmlns:ds="http://schemas.openxmlformats.org/officeDocument/2006/customXml" ds:itemID="{7F3EF033-1968-4D23-BAE4-2518D33F3272}">
  <ds:schemaRefs>
    <ds:schemaRef ds:uri="ESRI.ArcGIS.Mapping.OfficeIntegration.PowerPointInfo"/>
  </ds:schemaRefs>
</ds:datastoreItem>
</file>

<file path=customXml/itemProps70.xml><?xml version="1.0" encoding="utf-8"?>
<ds:datastoreItem xmlns:ds="http://schemas.openxmlformats.org/officeDocument/2006/customXml" ds:itemID="{3DEDECE8-F743-47C0-AFB4-13E60117111A}">
  <ds:schemaRefs>
    <ds:schemaRef ds:uri="ESRI.ArcGIS.Mapping.OfficeIntegration.PowerPointInfo"/>
  </ds:schemaRefs>
</ds:datastoreItem>
</file>

<file path=customXml/itemProps71.xml><?xml version="1.0" encoding="utf-8"?>
<ds:datastoreItem xmlns:ds="http://schemas.openxmlformats.org/officeDocument/2006/customXml" ds:itemID="{71031BD6-419C-407E-814D-8F13F19605EC}">
  <ds:schemaRefs>
    <ds:schemaRef ds:uri="ESRI.ArcGIS.Mapping.OfficeIntegration.PowerPointInfo"/>
  </ds:schemaRefs>
</ds:datastoreItem>
</file>

<file path=customXml/itemProps72.xml><?xml version="1.0" encoding="utf-8"?>
<ds:datastoreItem xmlns:ds="http://schemas.openxmlformats.org/officeDocument/2006/customXml" ds:itemID="{8C0AD277-630C-4E1D-BFB0-65EF07B51FA3}">
  <ds:schemaRefs>
    <ds:schemaRef ds:uri="ESRI.ArcGIS.Mapping.OfficeIntegration.PowerPointInfo"/>
  </ds:schemaRefs>
</ds:datastoreItem>
</file>

<file path=customXml/itemProps73.xml><?xml version="1.0" encoding="utf-8"?>
<ds:datastoreItem xmlns:ds="http://schemas.openxmlformats.org/officeDocument/2006/customXml" ds:itemID="{78B87CDE-9BCE-4044-9676-B3674DC986B6}">
  <ds:schemaRefs>
    <ds:schemaRef ds:uri="ESRI.ArcGIS.Mapping.OfficeIntegration.PowerPointInfo"/>
  </ds:schemaRefs>
</ds:datastoreItem>
</file>

<file path=customXml/itemProps74.xml><?xml version="1.0" encoding="utf-8"?>
<ds:datastoreItem xmlns:ds="http://schemas.openxmlformats.org/officeDocument/2006/customXml" ds:itemID="{B0189FB1-F79F-4653-835D-658F1AD4ECAE}">
  <ds:schemaRefs>
    <ds:schemaRef ds:uri="ESRI.ArcGIS.Mapping.OfficeIntegration.PowerPointInfo"/>
  </ds:schemaRefs>
</ds:datastoreItem>
</file>

<file path=customXml/itemProps75.xml><?xml version="1.0" encoding="utf-8"?>
<ds:datastoreItem xmlns:ds="http://schemas.openxmlformats.org/officeDocument/2006/customXml" ds:itemID="{A075C7DB-63F4-436B-A8A7-7067438A8681}">
  <ds:schemaRefs>
    <ds:schemaRef ds:uri="ESRI.ArcGIS.Mapping.OfficeIntegration.PowerPointInfo"/>
  </ds:schemaRefs>
</ds:datastoreItem>
</file>

<file path=customXml/itemProps76.xml><?xml version="1.0" encoding="utf-8"?>
<ds:datastoreItem xmlns:ds="http://schemas.openxmlformats.org/officeDocument/2006/customXml" ds:itemID="{A3B8F1BD-DDDB-4B7E-84C0-EF539F8F9F95}">
  <ds:schemaRefs>
    <ds:schemaRef ds:uri="ESRI.ArcGIS.Mapping.OfficeIntegration.PowerPointInfo"/>
  </ds:schemaRefs>
</ds:datastoreItem>
</file>

<file path=customXml/itemProps77.xml><?xml version="1.0" encoding="utf-8"?>
<ds:datastoreItem xmlns:ds="http://schemas.openxmlformats.org/officeDocument/2006/customXml" ds:itemID="{97509744-499B-47CB-9DB4-170C02F7F729}">
  <ds:schemaRefs>
    <ds:schemaRef ds:uri="ESRI.ArcGIS.Mapping.OfficeIntegration.PowerPointInfo"/>
  </ds:schemaRefs>
</ds:datastoreItem>
</file>

<file path=customXml/itemProps78.xml><?xml version="1.0" encoding="utf-8"?>
<ds:datastoreItem xmlns:ds="http://schemas.openxmlformats.org/officeDocument/2006/customXml" ds:itemID="{C8E10A8F-9C40-4B39-BB8F-F9A278B04F61}">
  <ds:schemaRefs>
    <ds:schemaRef ds:uri="ESRI.ArcGIS.Mapping.OfficeIntegration.PowerPointInfo"/>
  </ds:schemaRefs>
</ds:datastoreItem>
</file>

<file path=customXml/itemProps79.xml><?xml version="1.0" encoding="utf-8"?>
<ds:datastoreItem xmlns:ds="http://schemas.openxmlformats.org/officeDocument/2006/customXml" ds:itemID="{26DB3042-4E04-4CA4-BF46-33D3ACB8DB0B}">
  <ds:schemaRefs>
    <ds:schemaRef ds:uri="ESRI.ArcGIS.Mapping.OfficeIntegration.PowerPointInfo"/>
  </ds:schemaRefs>
</ds:datastoreItem>
</file>

<file path=customXml/itemProps8.xml><?xml version="1.0" encoding="utf-8"?>
<ds:datastoreItem xmlns:ds="http://schemas.openxmlformats.org/officeDocument/2006/customXml" ds:itemID="{0BFE5A1D-D64B-42BD-ACA9-FF87E3F94E22}">
  <ds:schemaRefs>
    <ds:schemaRef ds:uri="ESRI.ArcGIS.Mapping.OfficeIntegration.PowerPointInfo"/>
  </ds:schemaRefs>
</ds:datastoreItem>
</file>

<file path=customXml/itemProps80.xml><?xml version="1.0" encoding="utf-8"?>
<ds:datastoreItem xmlns:ds="http://schemas.openxmlformats.org/officeDocument/2006/customXml" ds:itemID="{484245BA-89E3-472B-BC3E-CA2B4706051A}">
  <ds:schemaRefs>
    <ds:schemaRef ds:uri="ESRI.ArcGIS.Mapping.OfficeIntegration.PowerPointInfo"/>
  </ds:schemaRefs>
</ds:datastoreItem>
</file>

<file path=customXml/itemProps81.xml><?xml version="1.0" encoding="utf-8"?>
<ds:datastoreItem xmlns:ds="http://schemas.openxmlformats.org/officeDocument/2006/customXml" ds:itemID="{708DE275-4667-4280-B04C-4BC4F761E3C7}">
  <ds:schemaRefs>
    <ds:schemaRef ds:uri="ESRI.ArcGIS.Mapping.OfficeIntegration.PowerPointInfo"/>
  </ds:schemaRefs>
</ds:datastoreItem>
</file>

<file path=customXml/itemProps82.xml><?xml version="1.0" encoding="utf-8"?>
<ds:datastoreItem xmlns:ds="http://schemas.openxmlformats.org/officeDocument/2006/customXml" ds:itemID="{EE5E4DA4-7FA3-402F-8EB1-B2C845DED813}">
  <ds:schemaRefs>
    <ds:schemaRef ds:uri="ESRI.ArcGIS.Mapping.OfficeIntegration.PowerPointInfo"/>
  </ds:schemaRefs>
</ds:datastoreItem>
</file>

<file path=customXml/itemProps83.xml><?xml version="1.0" encoding="utf-8"?>
<ds:datastoreItem xmlns:ds="http://schemas.openxmlformats.org/officeDocument/2006/customXml" ds:itemID="{1C53E233-D08A-4B4A-8985-03CED65E5D22}">
  <ds:schemaRefs>
    <ds:schemaRef ds:uri="ESRI.ArcGIS.Mapping.OfficeIntegration.PowerPointInfo"/>
  </ds:schemaRefs>
</ds:datastoreItem>
</file>

<file path=customXml/itemProps84.xml><?xml version="1.0" encoding="utf-8"?>
<ds:datastoreItem xmlns:ds="http://schemas.openxmlformats.org/officeDocument/2006/customXml" ds:itemID="{1C19ED53-15F6-4AF8-A9DB-ECF11A5CCB1E}">
  <ds:schemaRefs>
    <ds:schemaRef ds:uri="ESRI.ArcGIS.Mapping.OfficeIntegration.PowerPointInfo"/>
  </ds:schemaRefs>
</ds:datastoreItem>
</file>

<file path=customXml/itemProps85.xml><?xml version="1.0" encoding="utf-8"?>
<ds:datastoreItem xmlns:ds="http://schemas.openxmlformats.org/officeDocument/2006/customXml" ds:itemID="{4A791534-28F8-4037-A715-6719A969ABB3}">
  <ds:schemaRefs>
    <ds:schemaRef ds:uri="ESRI.ArcGIS.Mapping.OfficeIntegration.PowerPointInfo"/>
  </ds:schemaRefs>
</ds:datastoreItem>
</file>

<file path=customXml/itemProps86.xml><?xml version="1.0" encoding="utf-8"?>
<ds:datastoreItem xmlns:ds="http://schemas.openxmlformats.org/officeDocument/2006/customXml" ds:itemID="{42C9D107-6AE9-43F6-ADD2-0A809D66F9A1}">
  <ds:schemaRefs>
    <ds:schemaRef ds:uri="ESRI.ArcGIS.Mapping.OfficeIntegration.PowerPointInfo"/>
  </ds:schemaRefs>
</ds:datastoreItem>
</file>

<file path=customXml/itemProps87.xml><?xml version="1.0" encoding="utf-8"?>
<ds:datastoreItem xmlns:ds="http://schemas.openxmlformats.org/officeDocument/2006/customXml" ds:itemID="{E3F5EA16-AA10-49B1-AF7F-7060E2D325DF}">
  <ds:schemaRefs>
    <ds:schemaRef ds:uri="ESRI.ArcGIS.Mapping.OfficeIntegration.PowerPointInfo"/>
  </ds:schemaRefs>
</ds:datastoreItem>
</file>

<file path=customXml/itemProps88.xml><?xml version="1.0" encoding="utf-8"?>
<ds:datastoreItem xmlns:ds="http://schemas.openxmlformats.org/officeDocument/2006/customXml" ds:itemID="{1C1D2ABB-E19C-461D-8BC2-FF66D5E7923E}">
  <ds:schemaRefs>
    <ds:schemaRef ds:uri="ESRI.ArcGIS.Mapping.OfficeIntegration.PowerPointInfo"/>
  </ds:schemaRefs>
</ds:datastoreItem>
</file>

<file path=customXml/itemProps89.xml><?xml version="1.0" encoding="utf-8"?>
<ds:datastoreItem xmlns:ds="http://schemas.openxmlformats.org/officeDocument/2006/customXml" ds:itemID="{31FD7F41-EBB5-4C50-9646-AD3DA3EDD6AB}">
  <ds:schemaRefs>
    <ds:schemaRef ds:uri="ESRI.ArcGIS.Mapping.OfficeIntegration.PowerPointInfo"/>
  </ds:schemaRefs>
</ds:datastoreItem>
</file>

<file path=customXml/itemProps9.xml><?xml version="1.0" encoding="utf-8"?>
<ds:datastoreItem xmlns:ds="http://schemas.openxmlformats.org/officeDocument/2006/customXml" ds:itemID="{B0BD734E-7A4A-479C-8FB9-BD5096A0AC94}">
  <ds:schemaRefs>
    <ds:schemaRef ds:uri="ESRI.ArcGIS.Mapping.OfficeIntegration.PowerPointInfo"/>
  </ds:schemaRefs>
</ds:datastoreItem>
</file>

<file path=customXml/itemProps90.xml><?xml version="1.0" encoding="utf-8"?>
<ds:datastoreItem xmlns:ds="http://schemas.openxmlformats.org/officeDocument/2006/customXml" ds:itemID="{44184741-4ADC-45E6-B6B0-06968D7BF4EF}">
  <ds:schemaRefs>
    <ds:schemaRef ds:uri="ESRI.ArcGIS.Mapping.OfficeIntegration.PowerPointInfo"/>
  </ds:schemaRefs>
</ds:datastoreItem>
</file>

<file path=customXml/itemProps91.xml><?xml version="1.0" encoding="utf-8"?>
<ds:datastoreItem xmlns:ds="http://schemas.openxmlformats.org/officeDocument/2006/customXml" ds:itemID="{82DA270A-C7F7-420D-8922-33E790685D69}">
  <ds:schemaRefs>
    <ds:schemaRef ds:uri="ESRI.ArcGIS.Mapping.OfficeIntegration.PowerPointInfo"/>
  </ds:schemaRefs>
</ds:datastoreItem>
</file>

<file path=customXml/itemProps92.xml><?xml version="1.0" encoding="utf-8"?>
<ds:datastoreItem xmlns:ds="http://schemas.openxmlformats.org/officeDocument/2006/customXml" ds:itemID="{39E91945-8399-42C2-BC8E-A18A4BFA4FE0}">
  <ds:schemaRefs>
    <ds:schemaRef ds:uri="ESRI.ArcGIS.Mapping.OfficeIntegration.PowerPointInfo"/>
  </ds:schemaRefs>
</ds:datastoreItem>
</file>

<file path=customXml/itemProps93.xml><?xml version="1.0" encoding="utf-8"?>
<ds:datastoreItem xmlns:ds="http://schemas.openxmlformats.org/officeDocument/2006/customXml" ds:itemID="{F074BC28-9DED-4245-A7C7-4D51B6487032}">
  <ds:schemaRefs>
    <ds:schemaRef ds:uri="ESRI.ArcGIS.Mapping.OfficeIntegration.PowerPointInfo"/>
  </ds:schemaRefs>
</ds:datastoreItem>
</file>

<file path=customXml/itemProps94.xml><?xml version="1.0" encoding="utf-8"?>
<ds:datastoreItem xmlns:ds="http://schemas.openxmlformats.org/officeDocument/2006/customXml" ds:itemID="{D73B4210-F1C4-44A6-9818-1957D1CE7914}">
  <ds:schemaRefs>
    <ds:schemaRef ds:uri="ESRI.ArcGIS.Mapping.OfficeIntegration.PowerPointInfo"/>
  </ds:schemaRefs>
</ds:datastoreItem>
</file>

<file path=customXml/itemProps95.xml><?xml version="1.0" encoding="utf-8"?>
<ds:datastoreItem xmlns:ds="http://schemas.openxmlformats.org/officeDocument/2006/customXml" ds:itemID="{4CF86CAF-8DEE-4333-B134-ABD3D2C687B2}">
  <ds:schemaRefs>
    <ds:schemaRef ds:uri="ESRI.ArcGIS.Mapping.OfficeIntegration.PowerPointInfo"/>
  </ds:schemaRefs>
</ds:datastoreItem>
</file>

<file path=customXml/itemProps96.xml><?xml version="1.0" encoding="utf-8"?>
<ds:datastoreItem xmlns:ds="http://schemas.openxmlformats.org/officeDocument/2006/customXml" ds:itemID="{7832E319-20EA-4145-858C-46DB87957975}">
  <ds:schemaRefs>
    <ds:schemaRef ds:uri="ESRI.ArcGIS.Mapping.OfficeIntegration.PowerPointInfo"/>
  </ds:schemaRefs>
</ds:datastoreItem>
</file>

<file path=customXml/itemProps97.xml><?xml version="1.0" encoding="utf-8"?>
<ds:datastoreItem xmlns:ds="http://schemas.openxmlformats.org/officeDocument/2006/customXml" ds:itemID="{4E80930C-415F-4402-A5A5-D73D39495C7D}">
  <ds:schemaRefs>
    <ds:schemaRef ds:uri="ESRI.ArcGIS.Mapping.OfficeIntegration.PowerPointInfo"/>
  </ds:schemaRefs>
</ds:datastoreItem>
</file>

<file path=customXml/itemProps98.xml><?xml version="1.0" encoding="utf-8"?>
<ds:datastoreItem xmlns:ds="http://schemas.openxmlformats.org/officeDocument/2006/customXml" ds:itemID="{FFD0401D-E2EA-41C5-868C-235536A66E22}">
  <ds:schemaRefs>
    <ds:schemaRef ds:uri="ESRI.ArcGIS.Mapping.OfficeIntegration.PowerPointInfo"/>
  </ds:schemaRefs>
</ds:datastoreItem>
</file>

<file path=customXml/itemProps99.xml><?xml version="1.0" encoding="utf-8"?>
<ds:datastoreItem xmlns:ds="http://schemas.openxmlformats.org/officeDocument/2006/customXml" ds:itemID="{87BC401B-E7B9-4EE6-A730-33211288132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Retrospect</Template>
  <TotalTime>16967</TotalTime>
  <Words>1133</Words>
  <Application>Microsoft Office PowerPoint</Application>
  <PresentationFormat>On-screen Show (4:3)</PresentationFormat>
  <Paragraphs>198</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Retrospect</vt:lpstr>
      <vt:lpstr> Midterm Evaluation of Light-Duty Vehicle  Greenhouse Gas Emissions Standards for Model Years 2022-2025  Final Determination     </vt:lpstr>
      <vt:lpstr>Overview</vt:lpstr>
      <vt:lpstr>Midterm Evaluation &amp;  EPA’s Final Determination</vt:lpstr>
      <vt:lpstr>The MTE Process</vt:lpstr>
      <vt:lpstr>EPA’s MTE assessments informed by a wide range of information  </vt:lpstr>
      <vt:lpstr>EPA’s Final Determination on  MY2022-2025 Standards</vt:lpstr>
      <vt:lpstr> Key Findings </vt:lpstr>
      <vt:lpstr>PowerPoint Presentation</vt:lpstr>
      <vt:lpstr>Standards will achieve significant benefits*</vt:lpstr>
      <vt:lpstr>Beyond MTE – expected further interactions on LD Vehicle GHG program</vt:lpstr>
      <vt:lpstr>Myths vs. Realities</vt:lpstr>
      <vt:lpstr>MYTH:  Low gas prices &amp; more SUVs make it harder for automakers to comply</vt:lpstr>
      <vt:lpstr>Standards are Working</vt:lpstr>
      <vt:lpstr>MYTH:  54.5 mpg is too big a lift</vt:lpstr>
      <vt:lpstr>Fuel Prices/Fleet Mix Affect Projected CO2 Levels</vt:lpstr>
      <vt:lpstr>MYTH:  Gasoline vehicles can’t get us to 2025</vt:lpstr>
      <vt:lpstr>Case Study:   2017 Honda CRV 1.5 L AWD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HD GHG Phase 2 Update</dc:title>
  <dc:creator>Yanca, Catherine</dc:creator>
  <cp:lastModifiedBy>Nancy Kruger</cp:lastModifiedBy>
  <cp:revision>850</cp:revision>
  <cp:lastPrinted>2017-01-24T15:05:33Z</cp:lastPrinted>
  <dcterms:created xsi:type="dcterms:W3CDTF">2015-03-02T14:02:56Z</dcterms:created>
  <dcterms:modified xsi:type="dcterms:W3CDTF">2017-01-24T15:06:52Z</dcterms:modified>
</cp:coreProperties>
</file>